
<file path=[Content_Types].xml><?xml version="1.0" encoding="utf-8"?>
<Types xmlns="http://schemas.openxmlformats.org/package/2006/content-types">
  <Default Extension="jpeg" ContentType="image/jpe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8"/>
  </p:handoutMasterIdLst>
  <p:sldIdLst>
    <p:sldId id="263" r:id="rId3"/>
    <p:sldId id="264" r:id="rId5"/>
    <p:sldId id="265" r:id="rId6"/>
    <p:sldId id="266" r:id="rId7"/>
    <p:sldId id="267" r:id="rId8"/>
    <p:sldId id="268" r:id="rId9"/>
    <p:sldId id="269" r:id="rId10"/>
    <p:sldId id="270" r:id="rId11"/>
    <p:sldId id="271" r:id="rId12"/>
    <p:sldId id="273" r:id="rId13"/>
    <p:sldId id="274" r:id="rId14"/>
    <p:sldId id="275" r:id="rId15"/>
    <p:sldId id="276" r:id="rId16"/>
    <p:sldId id="260" r:id="rId17"/>
  </p:sldIdLst>
  <p:sldSz cx="12188825" cy="6858000"/>
  <p:notesSz cx="6858000" cy="9144000"/>
  <p:defaultText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165" algn="l" defTabSz="1219200" rtl="0" eaLnBrk="1" latinLnBrk="0" hangingPunct="1">
      <a:defRPr sz="2400" kern="1200">
        <a:solidFill>
          <a:schemeClr val="tx1"/>
        </a:solidFill>
        <a:latin typeface="+mn-lt"/>
        <a:ea typeface="+mn-ea"/>
        <a:cs typeface="+mn-cs"/>
      </a:defRPr>
    </a:lvl4pPr>
    <a:lvl5pPr marL="2437765" algn="l" defTabSz="1219200" rtl="0" eaLnBrk="1" latinLnBrk="0" hangingPunct="1">
      <a:defRPr sz="2400" kern="1200">
        <a:solidFill>
          <a:schemeClr val="tx1"/>
        </a:solidFill>
        <a:latin typeface="+mn-lt"/>
        <a:ea typeface="+mn-ea"/>
        <a:cs typeface="+mn-cs"/>
      </a:defRPr>
    </a:lvl5pPr>
    <a:lvl6pPr marL="3047365" algn="l" defTabSz="1219200" rtl="0" eaLnBrk="1" latinLnBrk="0" hangingPunct="1">
      <a:defRPr sz="2400" kern="1200">
        <a:solidFill>
          <a:schemeClr val="tx1"/>
        </a:solidFill>
        <a:latin typeface="+mn-lt"/>
        <a:ea typeface="+mn-ea"/>
        <a:cs typeface="+mn-cs"/>
      </a:defRPr>
    </a:lvl6pPr>
    <a:lvl7pPr marL="3656965" algn="l" defTabSz="1219200" rtl="0" eaLnBrk="1" latinLnBrk="0" hangingPunct="1">
      <a:defRPr sz="2400" kern="1200">
        <a:solidFill>
          <a:schemeClr val="tx1"/>
        </a:solidFill>
        <a:latin typeface="+mn-lt"/>
        <a:ea typeface="+mn-ea"/>
        <a:cs typeface="+mn-cs"/>
      </a:defRPr>
    </a:lvl7pPr>
    <a:lvl8pPr marL="4266565" algn="l" defTabSz="1219200" rtl="0" eaLnBrk="1" latinLnBrk="0" hangingPunct="1">
      <a:defRPr sz="2400" kern="1200">
        <a:solidFill>
          <a:schemeClr val="tx1"/>
        </a:solidFill>
        <a:latin typeface="+mn-lt"/>
        <a:ea typeface="+mn-ea"/>
        <a:cs typeface="+mn-cs"/>
      </a:defRPr>
    </a:lvl8pPr>
    <a:lvl9pPr marL="4876165" algn="l" defTabSz="1219200"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C240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3B4B98B0-60AC-42C2-AFA5-B58CD77FA1E5}"/>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1872" autoAdjust="0"/>
  </p:normalViewPr>
  <p:slideViewPr>
    <p:cSldViewPr showGuides="1">
      <p:cViewPr varScale="1">
        <p:scale>
          <a:sx n="112" d="100"/>
          <a:sy n="112" d="100"/>
        </p:scale>
        <p:origin x="1040" y="192"/>
      </p:cViewPr>
      <p:guideLst>
        <p:guide orient="horz" pos="2147"/>
        <p:guide orient="horz" pos="928"/>
        <p:guide orient="horz" pos="3888"/>
        <p:guide orient="horz" pos="192"/>
        <p:guide orient="horz" pos="1072"/>
        <p:guide pos="3826"/>
        <p:guide pos="704"/>
        <p:guide pos="7102"/>
      </p:guideLst>
    </p:cSldViewPr>
  </p:slideViewPr>
  <p:outlineViewPr>
    <p:cViewPr>
      <p:scale>
        <a:sx n="33" d="100"/>
        <a:sy n="33" d="100"/>
      </p:scale>
      <p:origin x="0" y="-2886"/>
    </p:cViewPr>
  </p:outlineViewPr>
  <p:notesTextViewPr>
    <p:cViewPr>
      <p:scale>
        <a:sx n="3" d="2"/>
        <a:sy n="3" d="2"/>
      </p:scale>
      <p:origin x="0" y="0"/>
    </p:cViewPr>
  </p:notesTextViewPr>
  <p:notesViewPr>
    <p:cSldViewPr>
      <p:cViewPr varScale="1">
        <p:scale>
          <a:sx n="79" d="100"/>
          <a:sy n="79" d="100"/>
        </p:scale>
        <p:origin x="3198" y="96"/>
      </p:cViewPr>
      <p:guideLst>
        <p:guide orient="horz" pos="2863"/>
        <p:guide pos="2153"/>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handoutMaster" Target="handoutMasters/handoutMaster1.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solidFill>
                <a:schemeClr val="tx2"/>
              </a:solidFill>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973C59C-4E16-4A64-A766-34DB213E11B3}" type="datetimeFigureOut">
              <a:rPr lang="en-US">
                <a:solidFill>
                  <a:schemeClr val="tx2"/>
                </a:solidFill>
              </a:rPr>
            </a:fld>
            <a:endParaRPr>
              <a:solidFill>
                <a:schemeClr val="tx2"/>
              </a:solidFill>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solidFill>
                <a:schemeClr val="tx2"/>
              </a:solidFill>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FD77566-CD65-4859-9FA1-43956DC85B8C}" type="slidenum">
              <a:rPr>
                <a:solidFill>
                  <a:schemeClr val="tx2"/>
                </a:solidFill>
              </a:rPr>
            </a:fld>
            <a:endParaRPr>
              <a:solidFill>
                <a:schemeClr val="tx2"/>
              </a:solidFill>
            </a:endParaRPr>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2.jpeg>
</file>

<file path=ppt/media/image3.jpeg>
</file>

<file path=ppt/media/image4.jpeg>
</file>

<file path=ppt/media/image5.jpeg>
</file>

<file path=ppt/media/image6.GIF>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solidFill>
                  <a:schemeClr val="tx2"/>
                </a:solidFill>
              </a:defRPr>
            </a:lvl1pPr>
          </a:lstStyle>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solidFill>
                  <a:schemeClr val="tx2"/>
                </a:solidFill>
              </a:defRPr>
            </a:lvl1pPr>
          </a:lstStyle>
          <a:p>
            <a:fld id="{F95CF31C-F757-429C-A789-86504F04C3BE}" type="datetimeFigureOut">
              <a:rPr lang="en-US"/>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solidFill>
                  <a:schemeClr val="tx2"/>
                </a:solidFill>
              </a:defRPr>
            </a:lvl1pPr>
          </a:lstStyle>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solidFill>
                  <a:schemeClr val="tx2"/>
                </a:solidFill>
              </a:defRPr>
            </a:lvl1pPr>
          </a:lstStyle>
          <a:p>
            <a:fld id="{B8796F01-7154-41E0-B48B-A6921757531A}" type="slidenum">
              <a:rPr/>
            </a:fld>
            <a:endParaRPr/>
          </a:p>
        </p:txBody>
      </p:sp>
    </p:spTree>
  </p:cSld>
  <p:clrMap bg1="lt1" tx1="dk1" bg2="lt2" tx2="dk2" accent1="accent1" accent2="accent2" accent3="accent3" accent4="accent4" accent5="accent5" accent6="accent6" hlink="hlink" folHlink="folHlink"/>
  <p:notesStyle>
    <a:lvl1pPr marL="0" algn="l" defTabSz="1219200" rtl="0" eaLnBrk="1" latinLnBrk="0" hangingPunct="1">
      <a:defRPr sz="1600" kern="1200">
        <a:solidFill>
          <a:schemeClr val="tx2"/>
        </a:solidFill>
        <a:latin typeface="+mn-lt"/>
        <a:ea typeface="+mn-ea"/>
        <a:cs typeface="+mn-cs"/>
      </a:defRPr>
    </a:lvl1pPr>
    <a:lvl2pPr marL="609600" algn="l" defTabSz="1219200" rtl="0" eaLnBrk="1" latinLnBrk="0" hangingPunct="1">
      <a:defRPr sz="1600" kern="1200">
        <a:solidFill>
          <a:schemeClr val="tx2"/>
        </a:solidFill>
        <a:latin typeface="+mn-lt"/>
        <a:ea typeface="+mn-ea"/>
        <a:cs typeface="+mn-cs"/>
      </a:defRPr>
    </a:lvl2pPr>
    <a:lvl3pPr marL="1219200" algn="l" defTabSz="1219200" rtl="0" eaLnBrk="1" latinLnBrk="0" hangingPunct="1">
      <a:defRPr sz="1600" kern="1200">
        <a:solidFill>
          <a:schemeClr val="tx2"/>
        </a:solidFill>
        <a:latin typeface="+mn-lt"/>
        <a:ea typeface="+mn-ea"/>
        <a:cs typeface="+mn-cs"/>
      </a:defRPr>
    </a:lvl3pPr>
    <a:lvl4pPr marL="1828165" algn="l" defTabSz="1219200" rtl="0" eaLnBrk="1" latinLnBrk="0" hangingPunct="1">
      <a:defRPr sz="1600" kern="1200">
        <a:solidFill>
          <a:schemeClr val="tx2"/>
        </a:solidFill>
        <a:latin typeface="+mn-lt"/>
        <a:ea typeface="+mn-ea"/>
        <a:cs typeface="+mn-cs"/>
      </a:defRPr>
    </a:lvl4pPr>
    <a:lvl5pPr marL="2437765" algn="l" defTabSz="1219200" rtl="0" eaLnBrk="1" latinLnBrk="0" hangingPunct="1">
      <a:defRPr sz="1600" kern="1200">
        <a:solidFill>
          <a:schemeClr val="tx2"/>
        </a:solidFill>
        <a:latin typeface="+mn-lt"/>
        <a:ea typeface="+mn-ea"/>
        <a:cs typeface="+mn-cs"/>
      </a:defRPr>
    </a:lvl5pPr>
    <a:lvl6pPr marL="3047365" algn="l" defTabSz="1219200" rtl="0" eaLnBrk="1" latinLnBrk="0" hangingPunct="1">
      <a:defRPr sz="1600" kern="1200">
        <a:solidFill>
          <a:schemeClr val="tx1"/>
        </a:solidFill>
        <a:latin typeface="+mn-lt"/>
        <a:ea typeface="+mn-ea"/>
        <a:cs typeface="+mn-cs"/>
      </a:defRPr>
    </a:lvl6pPr>
    <a:lvl7pPr marL="3656965" algn="l" defTabSz="1219200" rtl="0" eaLnBrk="1" latinLnBrk="0" hangingPunct="1">
      <a:defRPr sz="1600" kern="1200">
        <a:solidFill>
          <a:schemeClr val="tx1"/>
        </a:solidFill>
        <a:latin typeface="+mn-lt"/>
        <a:ea typeface="+mn-ea"/>
        <a:cs typeface="+mn-cs"/>
      </a:defRPr>
    </a:lvl7pPr>
    <a:lvl8pPr marL="4266565" algn="l" defTabSz="1219200" rtl="0" eaLnBrk="1" latinLnBrk="0" hangingPunct="1">
      <a:defRPr sz="1600" kern="1200">
        <a:solidFill>
          <a:schemeClr val="tx1"/>
        </a:solidFill>
        <a:latin typeface="+mn-lt"/>
        <a:ea typeface="+mn-ea"/>
        <a:cs typeface="+mn-cs"/>
      </a:defRPr>
    </a:lvl8pPr>
    <a:lvl9pPr marL="4876165" algn="l" defTabSz="121920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ltLang="en-US" dirty="0">
                <a:sym typeface="+mn-ea"/>
              </a:rPr>
              <a:t>Slide: 1</a:t>
            </a:r>
            <a:endParaRPr lang="en-US" dirty="0"/>
          </a:p>
        </p:txBody>
      </p:sp>
      <p:sp>
        <p:nvSpPr>
          <p:cNvPr id="4" name="Slide Number Placeholder 3"/>
          <p:cNvSpPr>
            <a:spLocks noGrp="1"/>
          </p:cNvSpPr>
          <p:nvPr>
            <p:ph type="sldNum" sz="quarter" idx="10"/>
          </p:nvPr>
        </p:nvSpPr>
        <p:spPr/>
        <p:txBody>
          <a:bodyPr/>
          <a:lstStyle/>
          <a:p>
            <a:fld id="{B8796F01-7154-41E0-B48B-A6921757531A}" type="slidenum">
              <a:rPr lang="en-US" smtClean="0"/>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AutoNum type="arabicPeriod"/>
            </a:pPr>
            <a:r>
              <a:rPr lang="en-US" dirty="0"/>
              <a:t>Methane - </a:t>
            </a:r>
            <a:r>
              <a:rPr lang="en-US" sz="1600" b="1" i="0" kern="1200" dirty="0">
                <a:solidFill>
                  <a:schemeClr val="tx2"/>
                </a:solidFill>
                <a:effectLst/>
                <a:latin typeface="+mn-lt"/>
                <a:ea typeface="+mn-ea"/>
                <a:cs typeface="+mn-cs"/>
              </a:rPr>
              <a:t>Methane</a:t>
            </a:r>
            <a:r>
              <a:rPr lang="en-US" sz="1600" b="0" i="0" kern="1200" dirty="0">
                <a:solidFill>
                  <a:schemeClr val="tx2"/>
                </a:solidFill>
                <a:effectLst/>
                <a:latin typeface="+mn-lt"/>
                <a:ea typeface="+mn-ea"/>
                <a:cs typeface="+mn-cs"/>
              </a:rPr>
              <a:t> is the simplest hydrocarbon, consisting of one carbon atom and four hydrogen atoms.</a:t>
            </a:r>
            <a:endParaRPr lang="en-US" sz="1600" b="0" i="0" kern="1200" dirty="0">
              <a:solidFill>
                <a:schemeClr val="tx2"/>
              </a:solidFill>
              <a:effectLst/>
              <a:latin typeface="+mn-lt"/>
              <a:ea typeface="+mn-ea"/>
              <a:cs typeface="+mn-cs"/>
            </a:endParaRPr>
          </a:p>
          <a:p>
            <a:pPr marL="342900" indent="-342900">
              <a:buAutoNum type="arabicPeriod"/>
            </a:pPr>
            <a:r>
              <a:rPr lang="en-US" sz="1600" b="0" i="0" kern="1200" dirty="0">
                <a:solidFill>
                  <a:schemeClr val="tx2"/>
                </a:solidFill>
                <a:effectLst/>
                <a:latin typeface="+mn-lt"/>
                <a:ea typeface="+mn-ea"/>
                <a:cs typeface="+mn-cs"/>
              </a:rPr>
              <a:t>Ethane</a:t>
            </a:r>
            <a:r>
              <a:rPr lang="en-US" sz="1600" b="0" i="0" kern="1200" baseline="0" dirty="0">
                <a:solidFill>
                  <a:schemeClr val="tx2"/>
                </a:solidFill>
                <a:effectLst/>
                <a:latin typeface="+mn-lt"/>
                <a:ea typeface="+mn-ea"/>
                <a:cs typeface="+mn-cs"/>
              </a:rPr>
              <a:t> - </a:t>
            </a:r>
            <a:r>
              <a:rPr lang="en-US" sz="1600" b="1" i="0" kern="1200" dirty="0">
                <a:solidFill>
                  <a:schemeClr val="tx2"/>
                </a:solidFill>
                <a:effectLst/>
                <a:latin typeface="+mn-lt"/>
                <a:ea typeface="+mn-ea"/>
                <a:cs typeface="+mn-cs"/>
              </a:rPr>
              <a:t>ethane</a:t>
            </a:r>
            <a:r>
              <a:rPr lang="en-US" sz="1600" b="0" i="0" kern="1200" dirty="0">
                <a:solidFill>
                  <a:schemeClr val="tx2"/>
                </a:solidFill>
                <a:effectLst/>
                <a:latin typeface="+mn-lt"/>
                <a:ea typeface="+mn-ea"/>
                <a:cs typeface="+mn-cs"/>
              </a:rPr>
              <a:t> is a colorless, odorless gas. Like many hydrocarbons, </a:t>
            </a:r>
            <a:r>
              <a:rPr lang="en-US" sz="1600" b="1" i="0" kern="1200" dirty="0">
                <a:solidFill>
                  <a:schemeClr val="tx2"/>
                </a:solidFill>
                <a:effectLst/>
                <a:latin typeface="+mn-lt"/>
                <a:ea typeface="+mn-ea"/>
                <a:cs typeface="+mn-cs"/>
              </a:rPr>
              <a:t>ethane</a:t>
            </a:r>
            <a:r>
              <a:rPr lang="en-US" sz="1600" b="0" i="0" kern="1200" dirty="0">
                <a:solidFill>
                  <a:schemeClr val="tx2"/>
                </a:solidFill>
                <a:effectLst/>
                <a:latin typeface="+mn-lt"/>
                <a:ea typeface="+mn-ea"/>
                <a:cs typeface="+mn-cs"/>
              </a:rPr>
              <a:t> is isolated on an industrial scale from natural gas and as a petrochemical by-product of petroleum refining.</a:t>
            </a:r>
            <a:endParaRPr lang="en-US" sz="1600" b="0" i="0" kern="1200" dirty="0">
              <a:solidFill>
                <a:schemeClr val="tx2"/>
              </a:solidFill>
              <a:effectLst/>
              <a:latin typeface="+mn-lt"/>
              <a:ea typeface="+mn-ea"/>
              <a:cs typeface="+mn-cs"/>
            </a:endParaRPr>
          </a:p>
          <a:p>
            <a:pPr marL="342900" indent="-342900">
              <a:buAutoNum type="arabicPeriod"/>
            </a:pPr>
            <a:r>
              <a:rPr lang="en-US" sz="1600" b="0" i="0" kern="1200" dirty="0">
                <a:solidFill>
                  <a:schemeClr val="tx2"/>
                </a:solidFill>
                <a:effectLst/>
                <a:latin typeface="+mn-lt"/>
                <a:ea typeface="+mn-ea"/>
                <a:cs typeface="+mn-cs"/>
              </a:rPr>
              <a:t>Propane - </a:t>
            </a:r>
            <a:r>
              <a:rPr lang="en-US" sz="1600" b="1" i="0" kern="1200" dirty="0">
                <a:solidFill>
                  <a:schemeClr val="tx2"/>
                </a:solidFill>
                <a:effectLst/>
                <a:latin typeface="+mn-lt"/>
                <a:ea typeface="+mn-ea"/>
                <a:cs typeface="+mn-cs"/>
              </a:rPr>
              <a:t>Propane</a:t>
            </a:r>
            <a:r>
              <a:rPr lang="en-US" sz="1600" b="0" i="0" kern="1200" dirty="0">
                <a:solidFill>
                  <a:schemeClr val="tx2"/>
                </a:solidFill>
                <a:effectLst/>
                <a:latin typeface="+mn-lt"/>
                <a:ea typeface="+mn-ea"/>
                <a:cs typeface="+mn-cs"/>
              </a:rPr>
              <a:t> is a three-carbon alkane with the molecular formula C</a:t>
            </a:r>
            <a:r>
              <a:rPr lang="en-US" sz="1600" b="0" i="0" kern="1200" baseline="-25000" dirty="0">
                <a:solidFill>
                  <a:schemeClr val="tx2"/>
                </a:solidFill>
                <a:effectLst/>
                <a:latin typeface="+mn-lt"/>
                <a:ea typeface="+mn-ea"/>
                <a:cs typeface="+mn-cs"/>
              </a:rPr>
              <a:t>3</a:t>
            </a:r>
            <a:r>
              <a:rPr lang="en-US" sz="1600" b="0" i="0" kern="1200" dirty="0">
                <a:solidFill>
                  <a:schemeClr val="tx2"/>
                </a:solidFill>
                <a:effectLst/>
                <a:latin typeface="+mn-lt"/>
                <a:ea typeface="+mn-ea"/>
                <a:cs typeface="+mn-cs"/>
              </a:rPr>
              <a:t>H</a:t>
            </a:r>
            <a:r>
              <a:rPr lang="en-US" sz="1600" b="0" i="0" kern="1200" baseline="-25000" dirty="0">
                <a:solidFill>
                  <a:schemeClr val="tx2"/>
                </a:solidFill>
                <a:effectLst/>
                <a:latin typeface="+mn-lt"/>
                <a:ea typeface="+mn-ea"/>
                <a:cs typeface="+mn-cs"/>
              </a:rPr>
              <a:t>8</a:t>
            </a:r>
            <a:r>
              <a:rPr lang="en-US" sz="1600" b="0" i="0" kern="1200" dirty="0">
                <a:solidFill>
                  <a:schemeClr val="tx2"/>
                </a:solidFill>
                <a:effectLst/>
                <a:latin typeface="+mn-lt"/>
                <a:ea typeface="+mn-ea"/>
                <a:cs typeface="+mn-cs"/>
              </a:rPr>
              <a:t>. It is a gas at standard temperature and pressure, but compressible to a transportable liquid.</a:t>
            </a:r>
            <a:endParaRPr lang="en-US" sz="1600" b="0" i="0" kern="1200" dirty="0">
              <a:solidFill>
                <a:schemeClr val="tx2"/>
              </a:solidFill>
              <a:effectLst/>
              <a:latin typeface="+mn-lt"/>
              <a:ea typeface="+mn-ea"/>
              <a:cs typeface="+mn-cs"/>
            </a:endParaRPr>
          </a:p>
          <a:p>
            <a:pPr marL="342900" indent="-342900">
              <a:buAutoNum type="arabicPeriod"/>
            </a:pPr>
            <a:r>
              <a:rPr lang="en-US" sz="1600" b="0" i="0" kern="1200" dirty="0">
                <a:solidFill>
                  <a:schemeClr val="tx2"/>
                </a:solidFill>
                <a:effectLst/>
                <a:latin typeface="+mn-lt"/>
                <a:ea typeface="+mn-ea"/>
                <a:cs typeface="+mn-cs"/>
              </a:rPr>
              <a:t>Butane</a:t>
            </a:r>
            <a:r>
              <a:rPr lang="en-US" sz="1600" b="0" i="0" kern="1200" baseline="0" dirty="0">
                <a:solidFill>
                  <a:schemeClr val="tx2"/>
                </a:solidFill>
                <a:effectLst/>
                <a:latin typeface="+mn-lt"/>
                <a:ea typeface="+mn-ea"/>
                <a:cs typeface="+mn-cs"/>
              </a:rPr>
              <a:t> - </a:t>
            </a:r>
            <a:r>
              <a:rPr lang="en-US" sz="1600" b="1" i="0" kern="1200" dirty="0">
                <a:solidFill>
                  <a:schemeClr val="tx2"/>
                </a:solidFill>
                <a:effectLst/>
                <a:latin typeface="+mn-lt"/>
                <a:ea typeface="+mn-ea"/>
                <a:cs typeface="+mn-cs"/>
              </a:rPr>
              <a:t>Butane</a:t>
            </a:r>
            <a:r>
              <a:rPr lang="en-US" sz="1600" b="0" i="0" kern="1200" dirty="0">
                <a:solidFill>
                  <a:schemeClr val="tx2"/>
                </a:solidFill>
                <a:effectLst/>
                <a:latin typeface="+mn-lt"/>
                <a:ea typeface="+mn-ea"/>
                <a:cs typeface="+mn-cs"/>
              </a:rPr>
              <a:t> is an organic compound with the formula C4H10 that is an alkane with four carbon atoms. </a:t>
            </a:r>
            <a:endParaRPr lang="en-US" sz="1600" b="0" i="0" kern="1200" dirty="0">
              <a:solidFill>
                <a:schemeClr val="tx2"/>
              </a:solidFill>
              <a:effectLst/>
              <a:latin typeface="+mn-lt"/>
              <a:ea typeface="+mn-ea"/>
              <a:cs typeface="+mn-cs"/>
            </a:endParaRPr>
          </a:p>
          <a:p>
            <a:pPr marL="342900" indent="-342900">
              <a:buAutoNum type="arabicPeriod"/>
            </a:pPr>
            <a:r>
              <a:rPr lang="en-US" sz="1600" b="1" i="0" kern="1200" dirty="0">
                <a:solidFill>
                  <a:schemeClr val="tx2"/>
                </a:solidFill>
                <a:effectLst/>
                <a:latin typeface="+mn-lt"/>
                <a:ea typeface="+mn-ea"/>
                <a:cs typeface="+mn-cs"/>
              </a:rPr>
              <a:t>Pentane</a:t>
            </a:r>
            <a:r>
              <a:rPr lang="en-US" sz="1600" b="0" i="0" kern="1200" dirty="0">
                <a:solidFill>
                  <a:schemeClr val="tx2"/>
                </a:solidFill>
                <a:effectLst/>
                <a:latin typeface="+mn-lt"/>
                <a:ea typeface="+mn-ea"/>
                <a:cs typeface="+mn-cs"/>
              </a:rPr>
              <a:t> is an organic compound with the formula C5H12—that is, an alkane with five carbon atoms. </a:t>
            </a:r>
            <a:endParaRPr lang="en-US" sz="1600" b="0" i="0" kern="1200" dirty="0">
              <a:solidFill>
                <a:schemeClr val="tx2"/>
              </a:solidFill>
              <a:effectLst/>
              <a:latin typeface="+mn-lt"/>
              <a:ea typeface="+mn-ea"/>
              <a:cs typeface="+mn-cs"/>
            </a:endParaRPr>
          </a:p>
          <a:p>
            <a:pPr marL="342900" indent="-342900">
              <a:buAutoNum type="arabicPeriod"/>
            </a:pPr>
            <a:r>
              <a:rPr lang="en-US" sz="1600" b="0" i="0" kern="1200" dirty="0">
                <a:solidFill>
                  <a:schemeClr val="tx2"/>
                </a:solidFill>
                <a:effectLst/>
                <a:latin typeface="+mn-lt"/>
                <a:ea typeface="+mn-ea"/>
                <a:cs typeface="+mn-cs"/>
              </a:rPr>
              <a:t>Hexane</a:t>
            </a:r>
            <a:r>
              <a:rPr lang="en-US" sz="1600" b="0" i="0" kern="1200" baseline="0" dirty="0">
                <a:solidFill>
                  <a:schemeClr val="tx2"/>
                </a:solidFill>
                <a:effectLst/>
                <a:latin typeface="+mn-lt"/>
                <a:ea typeface="+mn-ea"/>
                <a:cs typeface="+mn-cs"/>
              </a:rPr>
              <a:t> - </a:t>
            </a:r>
            <a:r>
              <a:rPr lang="en-US" sz="1600" b="1" i="0" kern="1200" dirty="0">
                <a:solidFill>
                  <a:schemeClr val="tx2"/>
                </a:solidFill>
                <a:effectLst/>
                <a:latin typeface="+mn-lt"/>
                <a:ea typeface="+mn-ea"/>
                <a:cs typeface="+mn-cs"/>
              </a:rPr>
              <a:t>Hexane</a:t>
            </a:r>
            <a:r>
              <a:rPr lang="en-US" sz="1600" b="0" i="0" kern="1200" dirty="0">
                <a:solidFill>
                  <a:schemeClr val="tx2"/>
                </a:solidFill>
                <a:effectLst/>
                <a:latin typeface="+mn-lt"/>
                <a:ea typeface="+mn-ea"/>
                <a:cs typeface="+mn-cs"/>
              </a:rPr>
              <a:t> is an alkane of six carbon atoms, with the chemical formula C6H14.</a:t>
            </a:r>
            <a:endParaRPr lang="en-US" dirty="0"/>
          </a:p>
        </p:txBody>
      </p:sp>
      <p:sp>
        <p:nvSpPr>
          <p:cNvPr id="4" name="Slide Number Placeholder 3"/>
          <p:cNvSpPr>
            <a:spLocks noGrp="1"/>
          </p:cNvSpPr>
          <p:nvPr>
            <p:ph type="sldNum" sz="quarter" idx="10"/>
          </p:nvPr>
        </p:nvSpPr>
        <p:spPr/>
        <p:txBody>
          <a:bodyPr/>
          <a:lstStyle/>
          <a:p>
            <a:fld id="{B8796F01-7154-41E0-B48B-A6921757531A}" type="slidenum">
              <a:rPr lang="en-US" smtClean="0"/>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b="0" i="0" kern="1200" dirty="0">
                <a:solidFill>
                  <a:schemeClr val="tx2"/>
                </a:solidFill>
                <a:effectLst/>
                <a:latin typeface="+mn-lt"/>
                <a:ea typeface="+mn-ea"/>
                <a:cs typeface="+mn-cs"/>
              </a:rPr>
              <a:t>In the straight-chain alkanes, each carbon is bound to its two neighbors and to two hydrogen atoms. Exceptions are the two terminal carbon nuclei, which are bound to only one carbon atom and three hydrogen atoms. </a:t>
            </a:r>
            <a:endParaRPr lang="en-US" sz="1600" b="0" i="0" kern="1200" dirty="0">
              <a:solidFill>
                <a:schemeClr val="tx2"/>
              </a:solidFill>
              <a:effectLst/>
              <a:latin typeface="+mn-lt"/>
              <a:ea typeface="+mn-ea"/>
              <a:cs typeface="+mn-cs"/>
            </a:endParaRPr>
          </a:p>
          <a:p>
            <a:endParaRPr lang="en-US" sz="1600" b="0" i="0" kern="1200" dirty="0">
              <a:solidFill>
                <a:schemeClr val="tx2"/>
              </a:solidFill>
              <a:effectLst/>
              <a:latin typeface="+mn-lt"/>
              <a:ea typeface="+mn-ea"/>
              <a:cs typeface="+mn-cs"/>
            </a:endParaRPr>
          </a:p>
          <a:p>
            <a:r>
              <a:rPr lang="en-US" sz="1600" b="0" i="0" kern="1200" dirty="0">
                <a:solidFill>
                  <a:schemeClr val="tx2"/>
                </a:solidFill>
                <a:effectLst/>
                <a:latin typeface="+mn-lt"/>
                <a:ea typeface="+mn-ea"/>
                <a:cs typeface="+mn-cs"/>
              </a:rPr>
              <a:t>CH</a:t>
            </a:r>
            <a:r>
              <a:rPr lang="en-US" sz="1600" b="0" i="0" kern="1200" baseline="-25000" dirty="0">
                <a:solidFill>
                  <a:schemeClr val="tx2"/>
                </a:solidFill>
                <a:effectLst/>
                <a:latin typeface="+mn-lt"/>
                <a:ea typeface="+mn-ea"/>
                <a:cs typeface="+mn-cs"/>
              </a:rPr>
              <a:t>3</a:t>
            </a:r>
            <a:r>
              <a:rPr lang="en-US" sz="1600" b="0" i="0" kern="1200" dirty="0">
                <a:solidFill>
                  <a:schemeClr val="tx2"/>
                </a:solidFill>
                <a:effectLst/>
                <a:latin typeface="+mn-lt"/>
                <a:ea typeface="+mn-ea"/>
                <a:cs typeface="+mn-cs"/>
              </a:rPr>
              <a:t> - CH</a:t>
            </a:r>
            <a:r>
              <a:rPr lang="en-US" sz="1600" b="0" i="0" kern="1200" baseline="-25000" dirty="0">
                <a:solidFill>
                  <a:schemeClr val="tx2"/>
                </a:solidFill>
                <a:effectLst/>
                <a:latin typeface="+mn-lt"/>
                <a:ea typeface="+mn-ea"/>
                <a:cs typeface="+mn-cs"/>
              </a:rPr>
              <a:t>2</a:t>
            </a:r>
            <a:r>
              <a:rPr lang="en-US" sz="1600" b="0" i="0" kern="1200" dirty="0">
                <a:solidFill>
                  <a:schemeClr val="tx2"/>
                </a:solidFill>
                <a:effectLst/>
                <a:latin typeface="+mn-lt"/>
                <a:ea typeface="+mn-ea"/>
                <a:cs typeface="+mn-cs"/>
              </a:rPr>
              <a:t> - CH</a:t>
            </a:r>
            <a:r>
              <a:rPr lang="en-US" sz="1600" b="0" i="0" kern="1200" baseline="-25000" dirty="0">
                <a:solidFill>
                  <a:schemeClr val="tx2"/>
                </a:solidFill>
                <a:effectLst/>
                <a:latin typeface="+mn-lt"/>
                <a:ea typeface="+mn-ea"/>
                <a:cs typeface="+mn-cs"/>
              </a:rPr>
              <a:t>2</a:t>
            </a:r>
            <a:r>
              <a:rPr lang="en-US" sz="1600" b="0" i="0" kern="1200" dirty="0">
                <a:solidFill>
                  <a:schemeClr val="tx2"/>
                </a:solidFill>
                <a:effectLst/>
                <a:latin typeface="+mn-lt"/>
                <a:ea typeface="+mn-ea"/>
                <a:cs typeface="+mn-cs"/>
              </a:rPr>
              <a:t> - CH</a:t>
            </a:r>
            <a:r>
              <a:rPr lang="en-US" sz="1600" b="0" i="0" kern="1200" baseline="-25000" dirty="0">
                <a:solidFill>
                  <a:schemeClr val="tx2"/>
                </a:solidFill>
                <a:effectLst/>
                <a:latin typeface="+mn-lt"/>
                <a:ea typeface="+mn-ea"/>
                <a:cs typeface="+mn-cs"/>
              </a:rPr>
              <a:t>2</a:t>
            </a:r>
            <a:r>
              <a:rPr lang="en-US" sz="1600" b="0" i="0" kern="1200" dirty="0">
                <a:solidFill>
                  <a:schemeClr val="tx2"/>
                </a:solidFill>
                <a:effectLst/>
                <a:latin typeface="+mn-lt"/>
                <a:ea typeface="+mn-ea"/>
                <a:cs typeface="+mn-cs"/>
              </a:rPr>
              <a:t> - CH</a:t>
            </a:r>
            <a:r>
              <a:rPr lang="en-US" sz="1600" b="0" i="0" kern="1200" baseline="-25000" dirty="0">
                <a:solidFill>
                  <a:schemeClr val="tx2"/>
                </a:solidFill>
                <a:effectLst/>
                <a:latin typeface="+mn-lt"/>
                <a:ea typeface="+mn-ea"/>
                <a:cs typeface="+mn-cs"/>
              </a:rPr>
              <a:t>3</a:t>
            </a:r>
            <a:r>
              <a:rPr lang="en-US" sz="1600" b="0" i="0" kern="1200" dirty="0">
                <a:solidFill>
                  <a:schemeClr val="tx2"/>
                </a:solidFill>
                <a:effectLst/>
                <a:latin typeface="+mn-lt"/>
                <a:ea typeface="+mn-ea"/>
                <a:cs typeface="+mn-cs"/>
              </a:rPr>
              <a:t> </a:t>
            </a:r>
            <a:r>
              <a:rPr lang="en-US" sz="1600" b="0" i="0" kern="1200" dirty="0" err="1">
                <a:solidFill>
                  <a:schemeClr val="tx2"/>
                </a:solidFill>
                <a:effectLst/>
                <a:latin typeface="+mn-lt"/>
                <a:ea typeface="+mn-ea"/>
                <a:cs typeface="+mn-cs"/>
              </a:rPr>
              <a:t>CH</a:t>
            </a:r>
            <a:r>
              <a:rPr lang="en-US" sz="1600" b="0" i="0" kern="1200" baseline="-25000" dirty="0" err="1">
                <a:solidFill>
                  <a:schemeClr val="tx2"/>
                </a:solidFill>
                <a:effectLst/>
                <a:latin typeface="+mn-lt"/>
                <a:ea typeface="+mn-ea"/>
                <a:cs typeface="+mn-cs"/>
              </a:rPr>
              <a:t>3</a:t>
            </a:r>
            <a:r>
              <a:rPr lang="en-US" sz="1600" b="0" i="0" kern="1200" dirty="0">
                <a:solidFill>
                  <a:schemeClr val="tx2"/>
                </a:solidFill>
                <a:effectLst/>
                <a:latin typeface="+mn-lt"/>
                <a:ea typeface="+mn-ea"/>
                <a:cs typeface="+mn-cs"/>
              </a:rPr>
              <a:t> - CH</a:t>
            </a:r>
            <a:r>
              <a:rPr lang="en-US" sz="1600" b="0" i="0" kern="1200" baseline="-25000" dirty="0">
                <a:solidFill>
                  <a:schemeClr val="tx2"/>
                </a:solidFill>
                <a:effectLst/>
                <a:latin typeface="+mn-lt"/>
                <a:ea typeface="+mn-ea"/>
                <a:cs typeface="+mn-cs"/>
              </a:rPr>
              <a:t>2</a:t>
            </a:r>
            <a:r>
              <a:rPr lang="en-US" sz="1600" b="0" i="0" kern="1200" dirty="0">
                <a:solidFill>
                  <a:schemeClr val="tx2"/>
                </a:solidFill>
                <a:effectLst/>
                <a:latin typeface="+mn-lt"/>
                <a:ea typeface="+mn-ea"/>
                <a:cs typeface="+mn-cs"/>
              </a:rPr>
              <a:t> - CH</a:t>
            </a:r>
            <a:r>
              <a:rPr lang="en-US" sz="1600" b="0" i="0" kern="1200" baseline="-25000" dirty="0">
                <a:solidFill>
                  <a:schemeClr val="tx2"/>
                </a:solidFill>
                <a:effectLst/>
                <a:latin typeface="+mn-lt"/>
                <a:ea typeface="+mn-ea"/>
                <a:cs typeface="+mn-cs"/>
              </a:rPr>
              <a:t>3</a:t>
            </a:r>
            <a:endParaRPr lang="en-US" sz="1600" b="0" i="0" kern="1200" dirty="0">
              <a:solidFill>
                <a:schemeClr val="tx2"/>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B8796F01-7154-41E0-B48B-A6921757531A}" type="slidenum">
              <a:rPr lang="en-US" smtClean="0"/>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b="1" i="0" kern="1200" dirty="0">
                <a:solidFill>
                  <a:schemeClr val="tx2"/>
                </a:solidFill>
                <a:effectLst/>
                <a:latin typeface="+mn-lt"/>
                <a:ea typeface="+mn-ea"/>
                <a:cs typeface="+mn-cs"/>
              </a:rPr>
              <a:t>Branched</a:t>
            </a:r>
            <a:r>
              <a:rPr lang="en-US" sz="1600" b="0" i="0" kern="1200" dirty="0">
                <a:solidFill>
                  <a:schemeClr val="tx2"/>
                </a:solidFill>
                <a:effectLst/>
                <a:latin typeface="+mn-lt"/>
                <a:ea typeface="+mn-ea"/>
                <a:cs typeface="+mn-cs"/>
              </a:rPr>
              <a:t>-</a:t>
            </a:r>
            <a:r>
              <a:rPr lang="en-US" sz="1600" b="1" i="0" kern="1200" dirty="0">
                <a:solidFill>
                  <a:schemeClr val="tx2"/>
                </a:solidFill>
                <a:effectLst/>
                <a:latin typeface="+mn-lt"/>
                <a:ea typeface="+mn-ea"/>
                <a:cs typeface="+mn-cs"/>
              </a:rPr>
              <a:t>chain</a:t>
            </a:r>
            <a:r>
              <a:rPr lang="en-US" sz="1600" b="0" i="0" kern="1200" dirty="0">
                <a:solidFill>
                  <a:schemeClr val="tx2"/>
                </a:solidFill>
                <a:effectLst/>
                <a:latin typeface="+mn-lt"/>
                <a:ea typeface="+mn-ea"/>
                <a:cs typeface="+mn-cs"/>
              </a:rPr>
              <a:t> alkanes. </a:t>
            </a:r>
            <a:r>
              <a:rPr lang="en-US" sz="1600" b="1" i="0" kern="1200" dirty="0">
                <a:solidFill>
                  <a:schemeClr val="tx2"/>
                </a:solidFill>
                <a:effectLst/>
                <a:latin typeface="+mn-lt"/>
                <a:ea typeface="+mn-ea"/>
                <a:cs typeface="+mn-cs"/>
              </a:rPr>
              <a:t>Branched</a:t>
            </a:r>
            <a:r>
              <a:rPr lang="en-US" sz="1600" b="0" i="0" kern="1200" dirty="0">
                <a:solidFill>
                  <a:schemeClr val="tx2"/>
                </a:solidFill>
                <a:effectLst/>
                <a:latin typeface="+mn-lt"/>
                <a:ea typeface="+mn-ea"/>
                <a:cs typeface="+mn-cs"/>
              </a:rPr>
              <a:t>-</a:t>
            </a:r>
            <a:r>
              <a:rPr lang="en-US" sz="1600" b="1" i="0" kern="1200" dirty="0">
                <a:solidFill>
                  <a:schemeClr val="tx2"/>
                </a:solidFill>
                <a:effectLst/>
                <a:latin typeface="+mn-lt"/>
                <a:ea typeface="+mn-ea"/>
                <a:cs typeface="+mn-cs"/>
              </a:rPr>
              <a:t>chain</a:t>
            </a:r>
            <a:r>
              <a:rPr lang="en-US" sz="1600" b="0" i="0" kern="1200" dirty="0">
                <a:solidFill>
                  <a:schemeClr val="tx2"/>
                </a:solidFill>
                <a:effectLst/>
                <a:latin typeface="+mn-lt"/>
                <a:ea typeface="+mn-ea"/>
                <a:cs typeface="+mn-cs"/>
              </a:rPr>
              <a:t> alkanes are alkanes that contain only C and H (with only C-C single bonds) but are not linear. </a:t>
            </a:r>
            <a:endParaRPr lang="en-US" dirty="0"/>
          </a:p>
        </p:txBody>
      </p:sp>
      <p:sp>
        <p:nvSpPr>
          <p:cNvPr id="4" name="Slide Number Placeholder 3"/>
          <p:cNvSpPr>
            <a:spLocks noGrp="1"/>
          </p:cNvSpPr>
          <p:nvPr>
            <p:ph type="sldNum" sz="quarter" idx="10"/>
          </p:nvPr>
        </p:nvSpPr>
        <p:spPr/>
        <p:txBody>
          <a:bodyPr/>
          <a:lstStyle/>
          <a:p>
            <a:fld id="{B8796F01-7154-41E0-B48B-A6921757531A}" type="slidenum">
              <a:rPr lang="en-US" smtClean="0"/>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b="0" i="0" kern="1200" dirty="0">
                <a:solidFill>
                  <a:schemeClr val="tx2"/>
                </a:solidFill>
                <a:effectLst/>
                <a:latin typeface="+mn-lt"/>
                <a:ea typeface="+mn-ea"/>
                <a:cs typeface="+mn-cs"/>
              </a:rPr>
              <a:t>A </a:t>
            </a:r>
            <a:r>
              <a:rPr lang="en-US" sz="1600" b="1" i="0" kern="1200" dirty="0">
                <a:solidFill>
                  <a:schemeClr val="tx2"/>
                </a:solidFill>
                <a:effectLst/>
                <a:latin typeface="+mn-lt"/>
                <a:ea typeface="+mn-ea"/>
                <a:cs typeface="+mn-cs"/>
              </a:rPr>
              <a:t>cyclic</a:t>
            </a:r>
            <a:r>
              <a:rPr lang="en-US" sz="1600" b="0" i="0" kern="1200" dirty="0">
                <a:solidFill>
                  <a:schemeClr val="tx2"/>
                </a:solidFill>
                <a:effectLst/>
                <a:latin typeface="+mn-lt"/>
                <a:ea typeface="+mn-ea"/>
                <a:cs typeface="+mn-cs"/>
              </a:rPr>
              <a:t> compound (</a:t>
            </a:r>
            <a:r>
              <a:rPr lang="en-US" sz="1600" b="1" i="0" kern="1200" dirty="0">
                <a:solidFill>
                  <a:schemeClr val="tx2"/>
                </a:solidFill>
                <a:effectLst/>
                <a:latin typeface="+mn-lt"/>
                <a:ea typeface="+mn-ea"/>
                <a:cs typeface="+mn-cs"/>
              </a:rPr>
              <a:t>ring</a:t>
            </a:r>
            <a:r>
              <a:rPr lang="en-US" sz="1600" b="0" i="0" kern="1200" dirty="0">
                <a:solidFill>
                  <a:schemeClr val="tx2"/>
                </a:solidFill>
                <a:effectLst/>
                <a:latin typeface="+mn-lt"/>
                <a:ea typeface="+mn-ea"/>
                <a:cs typeface="+mn-cs"/>
              </a:rPr>
              <a:t> compound) is a term for a compound in the field of chemistry in which one or more series of atoms in the compound is connected to form </a:t>
            </a:r>
            <a:r>
              <a:rPr lang="en-US" sz="1600" b="1" i="0" kern="1200" dirty="0">
                <a:solidFill>
                  <a:schemeClr val="tx2"/>
                </a:solidFill>
                <a:effectLst/>
                <a:latin typeface="+mn-lt"/>
                <a:ea typeface="+mn-ea"/>
                <a:cs typeface="+mn-cs"/>
              </a:rPr>
              <a:t>a ring</a:t>
            </a:r>
            <a:r>
              <a:rPr lang="en-US" sz="1600" b="0" i="0" kern="1200" dirty="0">
                <a:solidFill>
                  <a:schemeClr val="tx2"/>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B8796F01-7154-41E0-B48B-A6921757531A}"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ltLang="en-US" dirty="0"/>
              <a:t>Slide: 2</a:t>
            </a:r>
            <a:endParaRPr lang="en-US" dirty="0"/>
          </a:p>
          <a:p>
            <a:endParaRPr lang="en-US" dirty="0"/>
          </a:p>
          <a:p>
            <a:r>
              <a:rPr lang="en-US" dirty="0"/>
              <a:t>Tell students About the</a:t>
            </a:r>
            <a:r>
              <a:rPr lang="en-US" baseline="0" dirty="0"/>
              <a:t> Importance of Periodic Table.</a:t>
            </a:r>
            <a:endParaRPr lang="en-US" baseline="0" dirty="0"/>
          </a:p>
          <a:p>
            <a:pPr marL="342900" indent="-342900">
              <a:buAutoNum type="arabicPeriod"/>
            </a:pPr>
            <a:r>
              <a:rPr lang="en-US" sz="1600" b="0" i="0" kern="1200" dirty="0">
                <a:solidFill>
                  <a:schemeClr val="tx2"/>
                </a:solidFill>
                <a:effectLst/>
                <a:latin typeface="+mn-lt"/>
                <a:ea typeface="+mn-ea"/>
                <a:cs typeface="+mn-cs"/>
              </a:rPr>
              <a:t>The </a:t>
            </a:r>
            <a:r>
              <a:rPr lang="en-US" sz="1600" b="1" i="0" kern="1200" dirty="0">
                <a:solidFill>
                  <a:schemeClr val="tx2"/>
                </a:solidFill>
                <a:effectLst/>
                <a:latin typeface="+mn-lt"/>
                <a:ea typeface="+mn-ea"/>
                <a:cs typeface="+mn-cs"/>
              </a:rPr>
              <a:t>periodic table</a:t>
            </a:r>
            <a:r>
              <a:rPr lang="en-US" sz="1600" b="0" i="0" kern="1200" dirty="0">
                <a:solidFill>
                  <a:schemeClr val="tx2"/>
                </a:solidFill>
                <a:effectLst/>
                <a:latin typeface="+mn-lt"/>
                <a:ea typeface="+mn-ea"/>
                <a:cs typeface="+mn-cs"/>
              </a:rPr>
              <a:t> is </a:t>
            </a:r>
            <a:r>
              <a:rPr lang="en-US" sz="1600" b="1" i="0" kern="1200" dirty="0">
                <a:solidFill>
                  <a:schemeClr val="tx2"/>
                </a:solidFill>
                <a:effectLst/>
                <a:latin typeface="+mn-lt"/>
                <a:ea typeface="+mn-ea"/>
                <a:cs typeface="+mn-cs"/>
              </a:rPr>
              <a:t>important </a:t>
            </a:r>
            <a:r>
              <a:rPr lang="en-US" sz="1600" b="0" i="0" kern="1200" dirty="0">
                <a:solidFill>
                  <a:schemeClr val="tx2"/>
                </a:solidFill>
                <a:effectLst/>
                <a:latin typeface="+mn-lt"/>
                <a:ea typeface="+mn-ea"/>
                <a:cs typeface="+mn-cs"/>
              </a:rPr>
              <a:t>because it is organized to provide a great deal of information about elements and how they relate to one another in one easy-to-use reference.</a:t>
            </a:r>
            <a:endParaRPr lang="en-US" sz="1600" b="0" i="0" kern="1200" dirty="0">
              <a:solidFill>
                <a:schemeClr val="tx2"/>
              </a:solidFill>
              <a:effectLst/>
              <a:latin typeface="+mn-lt"/>
              <a:ea typeface="+mn-ea"/>
              <a:cs typeface="+mn-cs"/>
            </a:endParaRPr>
          </a:p>
          <a:p>
            <a:pPr marL="342900" indent="-342900">
              <a:buAutoNum type="arabicPeriod"/>
            </a:pPr>
            <a:r>
              <a:rPr lang="en-US" sz="1600" b="0" i="0" kern="1200" dirty="0">
                <a:solidFill>
                  <a:schemeClr val="tx2"/>
                </a:solidFill>
                <a:effectLst/>
                <a:latin typeface="+mn-lt"/>
                <a:ea typeface="+mn-ea"/>
                <a:cs typeface="+mn-cs"/>
              </a:rPr>
              <a:t>The </a:t>
            </a:r>
            <a:r>
              <a:rPr lang="en-US" sz="1600" b="1" i="0" kern="1200" dirty="0">
                <a:solidFill>
                  <a:schemeClr val="tx2"/>
                </a:solidFill>
                <a:effectLst/>
                <a:latin typeface="+mn-lt"/>
                <a:ea typeface="+mn-ea"/>
                <a:cs typeface="+mn-cs"/>
              </a:rPr>
              <a:t>table</a:t>
            </a:r>
            <a:r>
              <a:rPr lang="en-US" sz="1600" b="0" i="0" kern="1200" dirty="0">
                <a:solidFill>
                  <a:schemeClr val="tx2"/>
                </a:solidFill>
                <a:effectLst/>
                <a:latin typeface="+mn-lt"/>
                <a:ea typeface="+mn-ea"/>
                <a:cs typeface="+mn-cs"/>
              </a:rPr>
              <a:t> can be used to predict the properties of elements, even those that have not yet been discovered.</a:t>
            </a:r>
            <a:endParaRPr lang="en-US" sz="1600" b="0" i="0" kern="1200" dirty="0">
              <a:solidFill>
                <a:schemeClr val="tx2"/>
              </a:solidFill>
              <a:effectLst/>
              <a:latin typeface="+mn-lt"/>
              <a:ea typeface="+mn-ea"/>
              <a:cs typeface="+mn-cs"/>
            </a:endParaRPr>
          </a:p>
          <a:p>
            <a:pPr marL="342900" indent="-342900">
              <a:buAutoNum type="arabicPeriod"/>
            </a:pPr>
            <a:r>
              <a:rPr lang="en-US" sz="1600" b="0" i="0" kern="1200" dirty="0">
                <a:solidFill>
                  <a:schemeClr val="tx2"/>
                </a:solidFill>
                <a:effectLst/>
                <a:latin typeface="+mn-lt"/>
                <a:ea typeface="+mn-ea"/>
                <a:cs typeface="+mn-cs"/>
              </a:rPr>
              <a:t>Learning Periodic table from</a:t>
            </a:r>
            <a:r>
              <a:rPr lang="en-US" sz="1600" b="0" i="0" kern="1200" baseline="0" dirty="0">
                <a:solidFill>
                  <a:schemeClr val="tx2"/>
                </a:solidFill>
                <a:effectLst/>
                <a:latin typeface="+mn-lt"/>
                <a:ea typeface="+mn-ea"/>
                <a:cs typeface="+mn-cs"/>
              </a:rPr>
              <a:t> Unit 4 is always recommended.</a:t>
            </a:r>
            <a:endParaRPr lang="en-US" dirty="0"/>
          </a:p>
        </p:txBody>
      </p:sp>
      <p:sp>
        <p:nvSpPr>
          <p:cNvPr id="4" name="Slide Number Placeholder 3"/>
          <p:cNvSpPr>
            <a:spLocks noGrp="1"/>
          </p:cNvSpPr>
          <p:nvPr>
            <p:ph type="sldNum" sz="quarter" idx="10"/>
          </p:nvPr>
        </p:nvSpPr>
        <p:spPr/>
        <p:txBody>
          <a:bodyPr/>
          <a:lstStyle/>
          <a:p>
            <a:fld id="{B8796F01-7154-41E0-B48B-A6921757531A}"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ltLang="en-US" dirty="0">
                <a:sym typeface="+mn-ea"/>
              </a:rPr>
              <a:t>Slide: 3</a:t>
            </a:r>
            <a:endParaRPr lang="en-US" dirty="0"/>
          </a:p>
          <a:p>
            <a:endParaRPr lang="en-US" dirty="0"/>
          </a:p>
          <a:p>
            <a:r>
              <a:rPr lang="en-US" dirty="0"/>
              <a:t>1. Represented</a:t>
            </a:r>
            <a:r>
              <a:rPr lang="en-US" baseline="0" dirty="0"/>
              <a:t> by C.</a:t>
            </a:r>
            <a:endParaRPr lang="en-US" baseline="0" dirty="0"/>
          </a:p>
          <a:p>
            <a:pPr marL="0" marR="0" lvl="0" indent="0" algn="l" defTabSz="914400" rtl="0" eaLnBrk="1" fontAlgn="auto" latinLnBrk="0" hangingPunct="1">
              <a:lnSpc>
                <a:spcPct val="100000"/>
              </a:lnSpc>
              <a:spcBef>
                <a:spcPts val="0"/>
              </a:spcBef>
              <a:spcAft>
                <a:spcPts val="0"/>
              </a:spcAft>
              <a:buClrTx/>
              <a:buSzTx/>
              <a:buFontTx/>
              <a:buNone/>
              <a:defRPr/>
            </a:pPr>
            <a:r>
              <a:rPr lang="en-US" baseline="0" dirty="0"/>
              <a:t>2. </a:t>
            </a:r>
            <a:r>
              <a:rPr lang="en-US" dirty="0"/>
              <a:t>Atomic number 6. </a:t>
            </a:r>
            <a:endParaRPr lang="en-US" dirty="0"/>
          </a:p>
          <a:p>
            <a:r>
              <a:rPr lang="en-US" dirty="0"/>
              <a:t>3. Member of group 14.</a:t>
            </a:r>
            <a:endParaRPr lang="en-US" dirty="0"/>
          </a:p>
          <a:p>
            <a:r>
              <a:rPr lang="en-US" dirty="0"/>
              <a:t>4. Four electrons.</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r>
              <a:rPr lang="en-US" dirty="0"/>
              <a:t>5. Three naturally occurring isotopes.</a:t>
            </a:r>
            <a:endParaRPr lang="en-US" dirty="0"/>
          </a:p>
          <a:p>
            <a:endParaRPr lang="en-US" dirty="0"/>
          </a:p>
        </p:txBody>
      </p:sp>
      <p:sp>
        <p:nvSpPr>
          <p:cNvPr id="4" name="Slide Number Placeholder 3"/>
          <p:cNvSpPr>
            <a:spLocks noGrp="1"/>
          </p:cNvSpPr>
          <p:nvPr>
            <p:ph type="sldNum" sz="quarter" idx="10"/>
          </p:nvPr>
        </p:nvSpPr>
        <p:spPr/>
        <p:txBody>
          <a:bodyPr/>
          <a:lstStyle/>
          <a:p>
            <a:fld id="{3BDF781F-B532-4B8B-B954-17D125B26BF2}"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0">
              <a:buNone/>
            </a:pPr>
            <a:r>
              <a:rPr lang="en-IN" altLang="en-US" dirty="0">
                <a:sym typeface="+mn-ea"/>
              </a:rPr>
              <a:t>Slide: 4</a:t>
            </a:r>
            <a:endParaRPr lang="en-US" dirty="0"/>
          </a:p>
          <a:p>
            <a:pPr marL="228600" indent="-228600">
              <a:buAutoNum type="arabicPeriod"/>
            </a:pPr>
            <a:r>
              <a:rPr lang="en-US" dirty="0"/>
              <a:t>Found in the atmosphere.</a:t>
            </a:r>
            <a:endParaRPr lang="en-US" dirty="0"/>
          </a:p>
          <a:p>
            <a:pPr marL="228600" indent="-228600">
              <a:buAutoNum type="arabicPeriod"/>
            </a:pPr>
            <a:r>
              <a:rPr lang="en-US" dirty="0"/>
              <a:t>Found in earth’s crust.</a:t>
            </a:r>
            <a:endParaRPr lang="en-US" dirty="0"/>
          </a:p>
          <a:p>
            <a:pPr marL="228600" indent="-228600">
              <a:buAutoNum type="arabicPeriod"/>
            </a:pPr>
            <a:r>
              <a:rPr lang="en-US" dirty="0"/>
              <a:t>Present</a:t>
            </a:r>
            <a:r>
              <a:rPr lang="en-US" baseline="0" dirty="0"/>
              <a:t> in </a:t>
            </a:r>
            <a:r>
              <a:rPr lang="en-US" dirty="0"/>
              <a:t>wood, coal, charcoal, coke, petroleum, natural gas, biogas, marsh gas.</a:t>
            </a:r>
            <a:endParaRPr lang="en-US" dirty="0"/>
          </a:p>
          <a:p>
            <a:pPr marL="0" indent="0">
              <a:buNone/>
            </a:pPr>
            <a:r>
              <a:rPr lang="en-US" dirty="0"/>
              <a:t>(Pic is a GIF. Wait)</a:t>
            </a:r>
            <a:endParaRPr lang="en-US" dirty="0"/>
          </a:p>
        </p:txBody>
      </p:sp>
      <p:sp>
        <p:nvSpPr>
          <p:cNvPr id="4" name="Slide Number Placeholder 3"/>
          <p:cNvSpPr>
            <a:spLocks noGrp="1"/>
          </p:cNvSpPr>
          <p:nvPr>
            <p:ph type="sldNum" sz="quarter" idx="10"/>
          </p:nvPr>
        </p:nvSpPr>
        <p:spPr/>
        <p:txBody>
          <a:bodyPr/>
          <a:lstStyle/>
          <a:p>
            <a:fld id="{3BDF781F-B532-4B8B-B954-17D125B26BF2}"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lvl="0" indent="0" algn="l" defTabSz="914400" rtl="0" eaLnBrk="1" fontAlgn="auto" latinLnBrk="0" hangingPunct="1">
              <a:lnSpc>
                <a:spcPct val="100000"/>
              </a:lnSpc>
              <a:spcBef>
                <a:spcPts val="0"/>
              </a:spcBef>
              <a:spcAft>
                <a:spcPts val="0"/>
              </a:spcAft>
              <a:buClrTx/>
              <a:buSzTx/>
              <a:buFontTx/>
              <a:buNone/>
              <a:defRPr/>
            </a:pPr>
            <a:r>
              <a:rPr lang="en-IN" altLang="en-US" dirty="0">
                <a:sym typeface="+mn-ea"/>
              </a:rPr>
              <a:t>Slide: 5</a:t>
            </a: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eriod"/>
              <a:defRPr/>
            </a:pPr>
            <a:r>
              <a:rPr lang="en-US" dirty="0"/>
              <a:t>atomic number of carbon is 6.</a:t>
            </a: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eriod"/>
              <a:defRPr/>
            </a:pPr>
            <a:r>
              <a:rPr lang="en-US" dirty="0"/>
              <a:t>It has 4 valence electrons.</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eriod"/>
              <a:defRPr/>
            </a:pP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eriod"/>
              <a:defRPr/>
            </a:pPr>
            <a:endParaRPr 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en-US" dirty="0"/>
          </a:p>
          <a:p>
            <a:endParaRPr lang="en-US" dirty="0"/>
          </a:p>
        </p:txBody>
      </p:sp>
      <p:sp>
        <p:nvSpPr>
          <p:cNvPr id="4" name="Slide Number Placeholder 3"/>
          <p:cNvSpPr>
            <a:spLocks noGrp="1"/>
          </p:cNvSpPr>
          <p:nvPr>
            <p:ph type="sldNum" sz="quarter" idx="10"/>
          </p:nvPr>
        </p:nvSpPr>
        <p:spPr/>
        <p:txBody>
          <a:bodyPr/>
          <a:lstStyle/>
          <a:p>
            <a:fld id="{3BDF781F-B532-4B8B-B954-17D125B26BF2}" type="slidenum">
              <a:rPr 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ltLang="en-US" dirty="0">
                <a:sym typeface="+mn-ea"/>
              </a:rPr>
              <a:t>Slide: 6</a:t>
            </a:r>
            <a:endParaRPr lang="en-US" b="1" dirty="0"/>
          </a:p>
          <a:p>
            <a:r>
              <a:rPr lang="en-US" b="1" dirty="0"/>
              <a:t>Formation Of Covalent Bond</a:t>
            </a:r>
            <a:endParaRPr lang="en-US" b="1" dirty="0"/>
          </a:p>
          <a:p>
            <a:r>
              <a:rPr lang="en-US" b="1" dirty="0"/>
              <a:t>1. </a:t>
            </a:r>
            <a:r>
              <a:rPr lang="en-US" dirty="0"/>
              <a:t>Covalent bond is chemical bond.</a:t>
            </a:r>
            <a:endParaRPr lang="en-US" dirty="0"/>
          </a:p>
          <a:p>
            <a:r>
              <a:rPr lang="en-US" b="1" dirty="0"/>
              <a:t>2.</a:t>
            </a:r>
            <a:r>
              <a:rPr lang="en-US" b="1" baseline="0" dirty="0"/>
              <a:t> </a:t>
            </a:r>
            <a:r>
              <a:rPr lang="en-US" b="0" baseline="0" dirty="0"/>
              <a:t>S</a:t>
            </a:r>
            <a:r>
              <a:rPr lang="en-US" dirty="0"/>
              <a:t>haring of one pair of electrons results in the formation of single covalent bond</a:t>
            </a:r>
            <a:endParaRPr lang="en-US" dirty="0"/>
          </a:p>
          <a:p>
            <a:r>
              <a:rPr lang="en-US" b="1" dirty="0"/>
              <a:t>3. </a:t>
            </a:r>
            <a:r>
              <a:rPr lang="en-US" b="0" dirty="0"/>
              <a:t>Sharing</a:t>
            </a:r>
            <a:r>
              <a:rPr lang="en-US" b="0" baseline="0" dirty="0"/>
              <a:t> of two pair will form double covalent bond</a:t>
            </a:r>
            <a:endParaRPr lang="en-US" b="0" baseline="0" dirty="0"/>
          </a:p>
          <a:p>
            <a:r>
              <a:rPr lang="en-US" b="1" baseline="0" dirty="0"/>
              <a:t>4. </a:t>
            </a:r>
            <a:r>
              <a:rPr lang="en-US" b="0" baseline="0" dirty="0"/>
              <a:t>Sharing more than two bond will form triple covalent bond.</a:t>
            </a:r>
            <a:endParaRPr lang="en-US" b="0" baseline="0" dirty="0"/>
          </a:p>
          <a:p>
            <a:pPr marL="0" marR="0" lvl="0" indent="0" algn="l" defTabSz="1219200" rtl="0" eaLnBrk="1" fontAlgn="auto" latinLnBrk="0" hangingPunct="1">
              <a:lnSpc>
                <a:spcPct val="100000"/>
              </a:lnSpc>
              <a:spcBef>
                <a:spcPts val="0"/>
              </a:spcBef>
              <a:spcAft>
                <a:spcPts val="0"/>
              </a:spcAft>
              <a:buClrTx/>
              <a:buSzTx/>
              <a:buFontTx/>
              <a:buNone/>
              <a:defRPr/>
            </a:pPr>
            <a:r>
              <a:rPr lang="en-US" dirty="0" err="1"/>
              <a:t>Eg</a:t>
            </a:r>
            <a:r>
              <a:rPr lang="en-US" dirty="0"/>
              <a:t> :- Formation of single covalent bond in Hydrogen molecule - H2 The atomic number of hydrogen is 1, its electronic arrangement is 1, it has 1 valence electron. It needs 1 electron more to attain stability. So two hydrogen atoms share 1 pair of electrons resulting in the formation of a single covalent bond in hydrogen molecule H2. </a:t>
            </a:r>
            <a:endParaRPr lang="en-US" dirty="0"/>
          </a:p>
          <a:p>
            <a:endParaRPr lang="en-US" b="0" dirty="0"/>
          </a:p>
          <a:p>
            <a:endParaRPr lang="en-US" b="1" dirty="0"/>
          </a:p>
        </p:txBody>
      </p:sp>
      <p:sp>
        <p:nvSpPr>
          <p:cNvPr id="4" name="Slide Number Placeholder 3"/>
          <p:cNvSpPr>
            <a:spLocks noGrp="1"/>
          </p:cNvSpPr>
          <p:nvPr>
            <p:ph type="sldNum" sz="quarter" idx="10"/>
          </p:nvPr>
        </p:nvSpPr>
        <p:spPr/>
        <p:txBody>
          <a:bodyPr/>
          <a:lstStyle/>
          <a:p>
            <a:fld id="{3BDF781F-B532-4B8B-B954-17D125B26BF2}" type="slidenum">
              <a:rPr 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ltLang="en-US" dirty="0">
                <a:sym typeface="+mn-ea"/>
              </a:rPr>
              <a:t>Slide: 7</a:t>
            </a:r>
            <a:endParaRPr lang="en-US" dirty="0"/>
          </a:p>
          <a:p>
            <a:endParaRPr lang="en-US" dirty="0"/>
          </a:p>
          <a:p>
            <a:r>
              <a:rPr lang="en-US" dirty="0"/>
              <a:t>1. Atomic Number of oxygen is 8.</a:t>
            </a:r>
            <a:endParaRPr lang="en-US" dirty="0"/>
          </a:p>
          <a:p>
            <a:r>
              <a:rPr lang="en-US" dirty="0"/>
              <a:t>2. O + O = OO = O2.</a:t>
            </a:r>
            <a:endParaRPr lang="en-US" dirty="0"/>
          </a:p>
        </p:txBody>
      </p:sp>
      <p:sp>
        <p:nvSpPr>
          <p:cNvPr id="4" name="Slide Number Placeholder 3"/>
          <p:cNvSpPr>
            <a:spLocks noGrp="1"/>
          </p:cNvSpPr>
          <p:nvPr>
            <p:ph type="sldNum" sz="quarter" idx="10"/>
          </p:nvPr>
        </p:nvSpPr>
        <p:spPr/>
        <p:txBody>
          <a:bodyPr/>
          <a:lstStyle/>
          <a:p>
            <a:fld id="{3BDF781F-B532-4B8B-B954-17D125B26BF2}" type="slidenum">
              <a:rPr lang="en-US" smtClean="0"/>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ltLang="en-US" dirty="0">
                <a:sym typeface="+mn-ea"/>
              </a:rPr>
              <a:t>Slide: 8</a:t>
            </a:r>
            <a:endParaRPr lang="en-US" dirty="0"/>
          </a:p>
          <a:p>
            <a:r>
              <a:rPr lang="en-US" dirty="0"/>
              <a:t>1. The atomic number of nitrogen is 7.</a:t>
            </a:r>
            <a:endParaRPr lang="en-US" dirty="0"/>
          </a:p>
          <a:p>
            <a:r>
              <a:rPr lang="en-US" dirty="0"/>
              <a:t>2. N + N = NN =</a:t>
            </a:r>
            <a:r>
              <a:rPr lang="en-US" baseline="0" dirty="0"/>
              <a:t> N2.</a:t>
            </a:r>
            <a:endParaRPr lang="en-US" dirty="0"/>
          </a:p>
          <a:p>
            <a:endParaRPr lang="en-US" dirty="0"/>
          </a:p>
        </p:txBody>
      </p:sp>
      <p:sp>
        <p:nvSpPr>
          <p:cNvPr id="4" name="Slide Number Placeholder 3"/>
          <p:cNvSpPr>
            <a:spLocks noGrp="1"/>
          </p:cNvSpPr>
          <p:nvPr>
            <p:ph type="sldNum" sz="quarter" idx="10"/>
          </p:nvPr>
        </p:nvSpPr>
        <p:spPr/>
        <p:txBody>
          <a:bodyPr/>
          <a:lstStyle/>
          <a:p>
            <a:fld id="{3BDF781F-B532-4B8B-B954-17D125B26BF2}" type="slidenum">
              <a:rPr lang="en-US" smtClean="0"/>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4" name="Group 13" descr="Stack of books"/>
          <p:cNvGrpSpPr/>
          <p:nvPr userDrawn="1"/>
        </p:nvGrpSpPr>
        <p:grpSpPr>
          <a:xfrm>
            <a:off x="0" y="0"/>
            <a:ext cx="12190572" cy="6858000"/>
            <a:chOff x="0" y="0"/>
            <a:chExt cx="12190572" cy="6858000"/>
          </a:xfrm>
        </p:grpSpPr>
        <p:sp>
          <p:nvSpPr>
            <p:cNvPr id="13" name="Rectangle 12"/>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p>
          </p:txBody>
        </p:sp>
        <p:grpSp>
          <p:nvGrpSpPr>
            <p:cNvPr id="12" name="Group 11"/>
            <p:cNvGrpSpPr/>
            <p:nvPr/>
          </p:nvGrpSpPr>
          <p:grpSpPr>
            <a:xfrm>
              <a:off x="0" y="0"/>
              <a:ext cx="4726044" cy="6858000"/>
              <a:chOff x="0" y="0"/>
              <a:chExt cx="4726044" cy="6858000"/>
            </a:xfrm>
          </p:grpSpPr>
          <p:pic>
            <p:nvPicPr>
              <p:cNvPr id="9" name="Picture 8" descr="Stack of book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4591594" cy="6858000"/>
              </a:xfrm>
              <a:prstGeom prst="rect">
                <a:avLst/>
              </a:prstGeom>
            </p:spPr>
          </p:pic>
          <p:sp>
            <p:nvSpPr>
              <p:cNvPr id="10" name="Rectangle 9"/>
              <p:cNvSpPr/>
              <p:nvPr/>
            </p:nvSpPr>
            <p:spPr>
              <a:xfrm>
                <a:off x="4588884" y="0"/>
                <a:ext cx="137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itle 1"/>
          <p:cNvSpPr>
            <a:spLocks noGrp="1"/>
          </p:cNvSpPr>
          <p:nvPr>
            <p:ph type="ctrTitle"/>
          </p:nvPr>
        </p:nvSpPr>
        <p:spPr>
          <a:xfrm>
            <a:off x="4879346" y="1498601"/>
            <a:ext cx="7008574" cy="3298825"/>
          </a:xfrm>
        </p:spPr>
        <p:txBody>
          <a:bodyPr>
            <a:normAutofit/>
          </a:bodyPr>
          <a:lstStyle>
            <a:lvl1pPr algn="l">
              <a:lnSpc>
                <a:spcPct val="90000"/>
              </a:lnSpc>
              <a:defRPr sz="5400" b="0" cap="none" spc="0" baseline="0">
                <a:ln w="0"/>
                <a:solidFill>
                  <a:schemeClr val="tx2"/>
                </a:solidFill>
                <a:effectLst/>
              </a:defRPr>
            </a:lvl1pPr>
          </a:lstStyle>
          <a:p>
            <a:r>
              <a:rPr lang="en-US"/>
              <a:t>Click to edit Master title style</a:t>
            </a:r>
            <a:endParaRPr dirty="0"/>
          </a:p>
        </p:txBody>
      </p:sp>
      <p:sp>
        <p:nvSpPr>
          <p:cNvPr id="3" name="Subtitle 2"/>
          <p:cNvSpPr>
            <a:spLocks noGrp="1"/>
          </p:cNvSpPr>
          <p:nvPr>
            <p:ph type="subTitle" idx="1"/>
          </p:nvPr>
        </p:nvSpPr>
        <p:spPr>
          <a:xfrm>
            <a:off x="4879346" y="4927600"/>
            <a:ext cx="7008574" cy="1244600"/>
          </a:xfrm>
        </p:spPr>
        <p:txBody>
          <a:bodyPr>
            <a:normAutofit/>
          </a:bodyPr>
          <a:lstStyle>
            <a:lvl1pPr marL="0" indent="0" algn="l">
              <a:spcBef>
                <a:spcPts val="0"/>
              </a:spcBef>
              <a:buNone/>
              <a:defRPr sz="2800" b="0" cap="none" spc="0">
                <a:ln w="0"/>
                <a:solidFill>
                  <a:schemeClr val="accent2">
                    <a:lumMod val="50000"/>
                  </a:schemeClr>
                </a:solidFill>
                <a:effectLst/>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165" indent="0" algn="ctr">
              <a:buNone/>
              <a:defRPr>
                <a:solidFill>
                  <a:schemeClr val="tx1">
                    <a:tint val="75000"/>
                  </a:schemeClr>
                </a:solidFill>
              </a:defRPr>
            </a:lvl4pPr>
            <a:lvl5pPr marL="2437765" indent="0" algn="ctr">
              <a:buNone/>
              <a:defRPr>
                <a:solidFill>
                  <a:schemeClr val="tx1">
                    <a:tint val="75000"/>
                  </a:schemeClr>
                </a:solidFill>
              </a:defRPr>
            </a:lvl5pPr>
            <a:lvl6pPr marL="3047365" indent="0" algn="ctr">
              <a:buNone/>
              <a:defRPr>
                <a:solidFill>
                  <a:schemeClr val="tx1">
                    <a:tint val="75000"/>
                  </a:schemeClr>
                </a:solidFill>
              </a:defRPr>
            </a:lvl6pPr>
            <a:lvl7pPr marL="3656965" indent="0" algn="ctr">
              <a:buNone/>
              <a:defRPr>
                <a:solidFill>
                  <a:schemeClr val="tx1">
                    <a:tint val="75000"/>
                  </a:schemeClr>
                </a:solidFill>
              </a:defRPr>
            </a:lvl7pPr>
            <a:lvl8pPr marL="4266565" indent="0" algn="ctr">
              <a:buNone/>
              <a:defRPr>
                <a:solidFill>
                  <a:schemeClr val="tx1">
                    <a:tint val="75000"/>
                  </a:schemeClr>
                </a:solidFill>
              </a:defRPr>
            </a:lvl8pPr>
            <a:lvl9pPr marL="4876165" indent="0" algn="ctr">
              <a:buNone/>
              <a:defRPr>
                <a:solidFill>
                  <a:schemeClr val="tx1">
                    <a:tint val="75000"/>
                  </a:schemeClr>
                </a:solidFill>
              </a:defRPr>
            </a:lvl9pPr>
          </a:lstStyle>
          <a:p>
            <a:r>
              <a:rPr lang="en-US"/>
              <a:t>Click to edit Master subtitle style</a:t>
            </a:r>
            <a:endParaRPr dirty="0"/>
          </a:p>
        </p:txBody>
      </p:sp>
      <p:sp>
        <p:nvSpPr>
          <p:cNvPr id="5" name="Date Placeholder 4"/>
          <p:cNvSpPr>
            <a:spLocks noGrp="1"/>
          </p:cNvSpPr>
          <p:nvPr>
            <p:ph type="dt" sz="half" idx="10"/>
          </p:nvPr>
        </p:nvSpPr>
        <p:spPr/>
        <p:txBody>
          <a:bodyPr/>
          <a:lstStyle/>
          <a:p>
            <a:fld id="{42E3C847-D284-421D-B330-2D43513B0F9C}" type="datetime1">
              <a:rPr lang="en-US" smtClean="0"/>
            </a:fld>
            <a:endParaRPr lang="en-US"/>
          </a:p>
        </p:txBody>
      </p:sp>
      <p:sp>
        <p:nvSpPr>
          <p:cNvPr id="7" name="Footer Placeholder 6"/>
          <p:cNvSpPr>
            <a:spLocks noGrp="1"/>
          </p:cNvSpPr>
          <p:nvPr>
            <p:ph type="ftr" sz="quarter" idx="11"/>
          </p:nvPr>
        </p:nvSpPr>
        <p:spPr/>
        <p:txBody>
          <a:bodyPr/>
          <a:lstStyle/>
          <a:p>
            <a:r>
              <a:rPr lang="en-US" dirty="0"/>
              <a:t>Add a footer</a:t>
            </a:r>
            <a:endParaRPr lang="en-US" dirty="0"/>
          </a:p>
        </p:txBody>
      </p:sp>
      <p:sp>
        <p:nvSpPr>
          <p:cNvPr id="11" name="Slide Number Placeholder 10"/>
          <p:cNvSpPr>
            <a:spLocks noGrp="1"/>
          </p:cNvSpPr>
          <p:nvPr>
            <p:ph type="sldNum" sz="quarter" idx="12"/>
          </p:nvPr>
        </p:nvSpPr>
        <p:spPr/>
        <p:txBody>
          <a:bodyPr/>
          <a:lstStyle/>
          <a:p>
            <a:fld id="{EB37DED6-D4C7-42EE-AB49-D2E39E64FDE4}" type="slidenum">
              <a:rPr lang="en-US" smtClean="0"/>
            </a:fld>
            <a:endParaRPr lang="en-US"/>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000" advClick="0" advTm="1000">
        <p:push/>
      </p:transition>
    </mc:Choice>
    <mc:Fallback>
      <p:transition spd="slow" advClick="0" advTm="1000">
        <p:push/>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Date Placeholder 3"/>
          <p:cNvSpPr>
            <a:spLocks noGrp="1"/>
          </p:cNvSpPr>
          <p:nvPr>
            <p:ph type="dt" sz="half" idx="10"/>
          </p:nvPr>
        </p:nvSpPr>
        <p:spPr/>
        <p:txBody>
          <a:bodyPr/>
          <a:lstStyle/>
          <a:p>
            <a:fld id="{F6987518-40ED-4895-8580-DE2A722FC423}" type="datetime1">
              <a:rPr lang="en-US" smtClean="0"/>
            </a:fld>
            <a:endParaRPr lang="en-US"/>
          </a:p>
        </p:txBody>
      </p:sp>
      <p:sp>
        <p:nvSpPr>
          <p:cNvPr id="5" name="Footer Placeholder 4"/>
          <p:cNvSpPr>
            <a:spLocks noGrp="1"/>
          </p:cNvSpPr>
          <p:nvPr>
            <p:ph type="ftr" sz="quarter" idx="11"/>
          </p:nvPr>
        </p:nvSpPr>
        <p:spPr/>
        <p:txBody>
          <a:bodyPr/>
          <a:lstStyle/>
          <a:p>
            <a:r>
              <a:rPr lang="en-US" dirty="0"/>
              <a:t>Add a footer</a:t>
            </a:r>
            <a:endParaRPr lang="en-US" dirty="0"/>
          </a:p>
        </p:txBody>
      </p:sp>
      <p:sp>
        <p:nvSpPr>
          <p:cNvPr id="6" name="Slide Number Placeholder 5"/>
          <p:cNvSpPr>
            <a:spLocks noGrp="1"/>
          </p:cNvSpPr>
          <p:nvPr>
            <p:ph type="sldNum" sz="quarter" idx="12"/>
          </p:nvPr>
        </p:nvSpPr>
        <p:spPr/>
        <p:txBody>
          <a:bodyPr/>
          <a:lstStyle/>
          <a:p>
            <a:fld id="{591C5AD9-787D-40FA-8A4D-16A055B9AF81}"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advClick="0" advTm="1000">
        <p:push/>
      </p:transition>
    </mc:Choice>
    <mc:Fallback>
      <p:transition spd="slow" advClick="0" advTm="1000">
        <p:push/>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52633" y="274638"/>
            <a:ext cx="1422030" cy="5897561"/>
          </a:xfrm>
        </p:spPr>
        <p:txBody>
          <a:bodyPr vert="eaVert"/>
          <a:lstStyle/>
          <a:p>
            <a:r>
              <a:rPr lang="en-US"/>
              <a:t>Click to edit Master title style</a:t>
            </a:r>
            <a:endParaRPr dirty="0"/>
          </a:p>
        </p:txBody>
      </p:sp>
      <p:sp>
        <p:nvSpPr>
          <p:cNvPr id="3" name="Vertical Text Placeholder 2"/>
          <p:cNvSpPr>
            <a:spLocks noGrp="1"/>
          </p:cNvSpPr>
          <p:nvPr>
            <p:ph type="body" orient="vert" idx="1"/>
          </p:nvPr>
        </p:nvSpPr>
        <p:spPr>
          <a:xfrm>
            <a:off x="1117309" y="274638"/>
            <a:ext cx="8532178" cy="5897561"/>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Date Placeholder 3"/>
          <p:cNvSpPr>
            <a:spLocks noGrp="1"/>
          </p:cNvSpPr>
          <p:nvPr>
            <p:ph type="dt" sz="half" idx="10"/>
          </p:nvPr>
        </p:nvSpPr>
        <p:spPr/>
        <p:txBody>
          <a:bodyPr/>
          <a:lstStyle/>
          <a:p>
            <a:fld id="{CA8D9F34-BDBC-4273-B9BC-22458F940BE7}" type="datetime1">
              <a:rPr lang="en-US" smtClean="0"/>
            </a:fld>
            <a:endParaRPr lang="en-US"/>
          </a:p>
        </p:txBody>
      </p:sp>
      <p:sp>
        <p:nvSpPr>
          <p:cNvPr id="5" name="Footer Placeholder 4"/>
          <p:cNvSpPr>
            <a:spLocks noGrp="1"/>
          </p:cNvSpPr>
          <p:nvPr>
            <p:ph type="ftr" sz="quarter" idx="11"/>
          </p:nvPr>
        </p:nvSpPr>
        <p:spPr/>
        <p:txBody>
          <a:bodyPr/>
          <a:lstStyle/>
          <a:p>
            <a:r>
              <a:rPr lang="en-US" dirty="0"/>
              <a:t>Add a footer</a:t>
            </a:r>
            <a:endParaRPr lang="en-US" dirty="0"/>
          </a:p>
        </p:txBody>
      </p:sp>
      <p:sp>
        <p:nvSpPr>
          <p:cNvPr id="6" name="Slide Number Placeholder 5"/>
          <p:cNvSpPr>
            <a:spLocks noGrp="1"/>
          </p:cNvSpPr>
          <p:nvPr>
            <p:ph type="sldNum" sz="quarter" idx="12"/>
          </p:nvPr>
        </p:nvSpPr>
        <p:spPr/>
        <p:txBody>
          <a:bodyPr/>
          <a:lstStyle/>
          <a:p>
            <a:fld id="{591C5AD9-787D-40FA-8A4D-16A055B9AF81}"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advClick="0" advTm="1000">
        <p:push/>
      </p:transition>
    </mc:Choice>
    <mc:Fallback>
      <p:transition spd="slow" advClick="0" advTm="1000">
        <p:push/>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Date Placeholder 3"/>
          <p:cNvSpPr>
            <a:spLocks noGrp="1"/>
          </p:cNvSpPr>
          <p:nvPr>
            <p:ph type="dt" sz="half" idx="10"/>
          </p:nvPr>
        </p:nvSpPr>
        <p:spPr/>
        <p:txBody>
          <a:bodyPr/>
          <a:lstStyle/>
          <a:p>
            <a:fld id="{E5785147-19A6-4970-A04E-ED9B1D83C0F1}" type="datetime1">
              <a:rPr lang="en-US" smtClean="0"/>
            </a:fld>
            <a:endParaRPr lang="en-US"/>
          </a:p>
        </p:txBody>
      </p:sp>
      <p:sp>
        <p:nvSpPr>
          <p:cNvPr id="5" name="Footer Placeholder 4"/>
          <p:cNvSpPr>
            <a:spLocks noGrp="1"/>
          </p:cNvSpPr>
          <p:nvPr>
            <p:ph type="ftr" sz="quarter" idx="11"/>
          </p:nvPr>
        </p:nvSpPr>
        <p:spPr/>
        <p:txBody>
          <a:bodyPr/>
          <a:lstStyle/>
          <a:p>
            <a:r>
              <a:rPr lang="en-US" dirty="0"/>
              <a:t>Add a footer</a:t>
            </a:r>
            <a:endParaRPr lang="en-US" dirty="0"/>
          </a:p>
        </p:txBody>
      </p:sp>
      <p:sp>
        <p:nvSpPr>
          <p:cNvPr id="6" name="Slide Number Placeholder 5"/>
          <p:cNvSpPr>
            <a:spLocks noGrp="1"/>
          </p:cNvSpPr>
          <p:nvPr>
            <p:ph type="sldNum" sz="quarter" idx="12"/>
          </p:nvPr>
        </p:nvSpPr>
        <p:spPr/>
        <p:txBody>
          <a:bodyPr/>
          <a:lstStyle/>
          <a:p>
            <a:fld id="{DA60BA0E-20D0-4E7C-B286-26C960A6788F}"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advClick="0" advTm="1000">
        <p:push/>
      </p:transition>
    </mc:Choice>
    <mc:Fallback>
      <p:transition spd="slow" advClick="0" advTm="1000">
        <p:push/>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showMasterSp="0">
  <p:cSld name="Section Header">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2" name="Group 11"/>
          <p:cNvGrpSpPr/>
          <p:nvPr/>
        </p:nvGrpSpPr>
        <p:grpSpPr>
          <a:xfrm>
            <a:off x="1620" y="0"/>
            <a:ext cx="12188952" cy="6858000"/>
            <a:chOff x="1620" y="0"/>
            <a:chExt cx="12188952" cy="6858000"/>
          </a:xfrm>
        </p:grpSpPr>
        <p:sp>
          <p:nvSpPr>
            <p:cNvPr id="4" name="Rectangle 3"/>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8818" y="0"/>
              <a:ext cx="4591594" cy="6858000"/>
            </a:xfrm>
            <a:prstGeom prst="rect">
              <a:avLst/>
            </a:prstGeom>
          </p:spPr>
        </p:pic>
        <p:sp>
          <p:nvSpPr>
            <p:cNvPr id="11" name="Rectangle 10"/>
            <p:cNvSpPr/>
            <p:nvPr/>
          </p:nvSpPr>
          <p:spPr>
            <a:xfrm>
              <a:off x="7481252" y="0"/>
              <a:ext cx="137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a:solidFill>
                  <a:schemeClr val="tx2"/>
                </a:solidFill>
              </a:endParaRPr>
            </a:p>
          </p:txBody>
        </p:sp>
      </p:grpSp>
      <p:pic>
        <p:nvPicPr>
          <p:cNvPr id="5" name="Picture 4" descr="Stack of book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8818" y="0"/>
            <a:ext cx="4591594" cy="6858000"/>
          </a:xfrm>
          <a:prstGeom prst="rect">
            <a:avLst/>
          </a:prstGeom>
        </p:spPr>
      </p:pic>
      <p:sp>
        <p:nvSpPr>
          <p:cNvPr id="7" name="Title 1"/>
          <p:cNvSpPr>
            <a:spLocks noGrp="1"/>
          </p:cNvSpPr>
          <p:nvPr>
            <p:ph type="ctrTitle"/>
          </p:nvPr>
        </p:nvSpPr>
        <p:spPr>
          <a:xfrm>
            <a:off x="237149" y="1498601"/>
            <a:ext cx="7008574" cy="3298825"/>
          </a:xfrm>
        </p:spPr>
        <p:txBody>
          <a:bodyPr>
            <a:normAutofit/>
          </a:bodyPr>
          <a:lstStyle>
            <a:lvl1pPr algn="l">
              <a:lnSpc>
                <a:spcPct val="90000"/>
              </a:lnSpc>
              <a:defRPr sz="5400" b="0" cap="none" spc="0" baseline="0">
                <a:ln w="0"/>
                <a:solidFill>
                  <a:schemeClr val="tx2"/>
                </a:solidFill>
                <a:effectLst/>
              </a:defRPr>
            </a:lvl1pPr>
          </a:lstStyle>
          <a:p>
            <a:r>
              <a:rPr lang="en-US"/>
              <a:t>Click to edit Master title style</a:t>
            </a:r>
            <a:endParaRPr dirty="0"/>
          </a:p>
        </p:txBody>
      </p:sp>
      <p:sp>
        <p:nvSpPr>
          <p:cNvPr id="8" name="Subtitle 2"/>
          <p:cNvSpPr>
            <a:spLocks noGrp="1"/>
          </p:cNvSpPr>
          <p:nvPr>
            <p:ph type="subTitle" idx="1"/>
          </p:nvPr>
        </p:nvSpPr>
        <p:spPr>
          <a:xfrm>
            <a:off x="237149" y="4927600"/>
            <a:ext cx="7008574" cy="1244600"/>
          </a:xfrm>
        </p:spPr>
        <p:txBody>
          <a:bodyPr>
            <a:normAutofit/>
          </a:bodyPr>
          <a:lstStyle>
            <a:lvl1pPr marL="0" indent="0" algn="l">
              <a:spcBef>
                <a:spcPts val="0"/>
              </a:spcBef>
              <a:buNone/>
              <a:defRPr sz="2800" b="0" cap="none" spc="0">
                <a:ln w="0"/>
                <a:solidFill>
                  <a:schemeClr val="accent2">
                    <a:lumMod val="50000"/>
                  </a:schemeClr>
                </a:solidFill>
                <a:effectLst/>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165" indent="0" algn="ctr">
              <a:buNone/>
              <a:defRPr>
                <a:solidFill>
                  <a:schemeClr val="tx1">
                    <a:tint val="75000"/>
                  </a:schemeClr>
                </a:solidFill>
              </a:defRPr>
            </a:lvl4pPr>
            <a:lvl5pPr marL="2437765" indent="0" algn="ctr">
              <a:buNone/>
              <a:defRPr>
                <a:solidFill>
                  <a:schemeClr val="tx1">
                    <a:tint val="75000"/>
                  </a:schemeClr>
                </a:solidFill>
              </a:defRPr>
            </a:lvl5pPr>
            <a:lvl6pPr marL="3047365" indent="0" algn="ctr">
              <a:buNone/>
              <a:defRPr>
                <a:solidFill>
                  <a:schemeClr val="tx1">
                    <a:tint val="75000"/>
                  </a:schemeClr>
                </a:solidFill>
              </a:defRPr>
            </a:lvl6pPr>
            <a:lvl7pPr marL="3656965" indent="0" algn="ctr">
              <a:buNone/>
              <a:defRPr>
                <a:solidFill>
                  <a:schemeClr val="tx1">
                    <a:tint val="75000"/>
                  </a:schemeClr>
                </a:solidFill>
              </a:defRPr>
            </a:lvl7pPr>
            <a:lvl8pPr marL="4266565" indent="0" algn="ctr">
              <a:buNone/>
              <a:defRPr>
                <a:solidFill>
                  <a:schemeClr val="tx1">
                    <a:tint val="75000"/>
                  </a:schemeClr>
                </a:solidFill>
              </a:defRPr>
            </a:lvl8pPr>
            <a:lvl9pPr marL="4876165" indent="0" algn="ctr">
              <a:buNone/>
              <a:defRPr>
                <a:solidFill>
                  <a:schemeClr val="tx1">
                    <a:tint val="75000"/>
                  </a:schemeClr>
                </a:solidFill>
              </a:defRPr>
            </a:lvl9pPr>
          </a:lstStyle>
          <a:p>
            <a:r>
              <a:rPr lang="en-US"/>
              <a:t>Click to edit Master subtitle style</a:t>
            </a:r>
            <a:endParaRPr dirty="0"/>
          </a:p>
        </p:txBody>
      </p:sp>
      <p:sp>
        <p:nvSpPr>
          <p:cNvPr id="2" name="Date Placeholder 1"/>
          <p:cNvSpPr>
            <a:spLocks noGrp="1"/>
          </p:cNvSpPr>
          <p:nvPr>
            <p:ph type="dt" sz="half" idx="10"/>
          </p:nvPr>
        </p:nvSpPr>
        <p:spPr/>
        <p:txBody>
          <a:bodyPr/>
          <a:lstStyle/>
          <a:p>
            <a:fld id="{E8F41008-E89D-49CD-9BF4-E6F3FE09F7AC}" type="datetime1">
              <a:rPr lang="en-US" smtClean="0"/>
            </a:fld>
            <a:endParaRPr lang="en-US"/>
          </a:p>
        </p:txBody>
      </p:sp>
      <p:sp>
        <p:nvSpPr>
          <p:cNvPr id="3" name="Footer Placeholder 2"/>
          <p:cNvSpPr>
            <a:spLocks noGrp="1"/>
          </p:cNvSpPr>
          <p:nvPr>
            <p:ph type="ftr" sz="quarter" idx="11"/>
          </p:nvPr>
        </p:nvSpPr>
        <p:spPr/>
        <p:txBody>
          <a:bodyPr/>
          <a:lstStyle/>
          <a:p>
            <a:r>
              <a:rPr lang="en-US" dirty="0"/>
              <a:t>Add a footer</a:t>
            </a:r>
            <a:endParaRPr lang="en-US" dirty="0"/>
          </a:p>
        </p:txBody>
      </p:sp>
      <p:sp>
        <p:nvSpPr>
          <p:cNvPr id="9" name="Slide Number Placeholder 8"/>
          <p:cNvSpPr>
            <a:spLocks noGrp="1"/>
          </p:cNvSpPr>
          <p:nvPr>
            <p:ph type="sldNum" sz="quarter" idx="12"/>
          </p:nvPr>
        </p:nvSpPr>
        <p:spPr/>
        <p:txBody>
          <a:bodyPr/>
          <a:lstStyle/>
          <a:p>
            <a:fld id="{EB37DED6-D4C7-42EE-AB49-D2E39E64FDE4}" type="slidenum">
              <a:rPr lang="en-US" smtClean="0"/>
            </a:fld>
            <a:endParaRPr lang="en-US"/>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000" advClick="0" advTm="1000">
        <p:push/>
      </p:transition>
    </mc:Choice>
    <mc:Fallback>
      <p:transition spd="slow" advClick="0" advTm="1000">
        <p:push/>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1117309" y="1701800"/>
            <a:ext cx="4977104" cy="4470400"/>
          </a:xfrm>
        </p:spPr>
        <p:txBody>
          <a:bodyPr>
            <a:normAutofit/>
          </a:bodyPr>
          <a:lstStyle>
            <a:lvl1pPr>
              <a:defRPr sz="2400"/>
            </a:lvl1pPr>
            <a:lvl2pPr>
              <a:defRPr sz="20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Content Placeholder 3"/>
          <p:cNvSpPr>
            <a:spLocks noGrp="1"/>
          </p:cNvSpPr>
          <p:nvPr>
            <p:ph sz="half" idx="2"/>
          </p:nvPr>
        </p:nvSpPr>
        <p:spPr>
          <a:xfrm>
            <a:off x="6297559" y="1701800"/>
            <a:ext cx="4977104" cy="4470400"/>
          </a:xfrm>
        </p:spPr>
        <p:txBody>
          <a:bodyPr>
            <a:normAutofit/>
          </a:bodyPr>
          <a:lstStyle>
            <a:lvl1pPr>
              <a:defRPr sz="2400"/>
            </a:lvl1pPr>
            <a:lvl2pPr>
              <a:defRPr sz="20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Date Placeholder 4"/>
          <p:cNvSpPr>
            <a:spLocks noGrp="1"/>
          </p:cNvSpPr>
          <p:nvPr>
            <p:ph type="dt" sz="half" idx="10"/>
          </p:nvPr>
        </p:nvSpPr>
        <p:spPr/>
        <p:txBody>
          <a:bodyPr/>
          <a:lstStyle/>
          <a:p>
            <a:fld id="{6C9E199F-4583-41EB-929F-5865E95EECAA}" type="datetime1">
              <a:rPr lang="en-US" smtClean="0"/>
            </a:fld>
            <a:endParaRPr lang="en-US"/>
          </a:p>
        </p:txBody>
      </p:sp>
      <p:sp>
        <p:nvSpPr>
          <p:cNvPr id="6" name="Footer Placeholder 5"/>
          <p:cNvSpPr>
            <a:spLocks noGrp="1"/>
          </p:cNvSpPr>
          <p:nvPr>
            <p:ph type="ftr" sz="quarter" idx="11"/>
          </p:nvPr>
        </p:nvSpPr>
        <p:spPr/>
        <p:txBody>
          <a:bodyPr/>
          <a:lstStyle/>
          <a:p>
            <a:r>
              <a:rPr lang="en-US" dirty="0"/>
              <a:t>Add a footer</a:t>
            </a:r>
            <a:endParaRPr lang="en-US" dirty="0"/>
          </a:p>
        </p:txBody>
      </p:sp>
      <p:sp>
        <p:nvSpPr>
          <p:cNvPr id="7" name="Slide Number Placeholder 6"/>
          <p:cNvSpPr>
            <a:spLocks noGrp="1"/>
          </p:cNvSpPr>
          <p:nvPr>
            <p:ph type="sldNum" sz="quarter" idx="12"/>
          </p:nvPr>
        </p:nvSpPr>
        <p:spPr/>
        <p:txBody>
          <a:bodyPr/>
          <a:lstStyle/>
          <a:p>
            <a:fld id="{EB37DED6-D4C7-42EE-AB49-D2E39E64FDE4}"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advClick="0" advTm="1000">
        <p:push/>
      </p:transition>
    </mc:Choice>
    <mc:Fallback>
      <p:transition spd="slow" advClick="0" advTm="1000">
        <p:push/>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1121372" y="1608836"/>
            <a:ext cx="4973041" cy="512064"/>
          </a:xfrm>
        </p:spPr>
        <p:txBody>
          <a:bodyPr anchor="b">
            <a:noAutofit/>
          </a:bodyPr>
          <a:lstStyle>
            <a:lvl1pPr marL="0" indent="0">
              <a:spcBef>
                <a:spcPts val="0"/>
              </a:spcBef>
              <a:buNone/>
              <a:defRPr sz="2400" b="1"/>
            </a:lvl1pPr>
            <a:lvl2pPr marL="609600" indent="0">
              <a:buNone/>
              <a:defRPr sz="2700" b="1"/>
            </a:lvl2pPr>
            <a:lvl3pPr marL="1219200" indent="0">
              <a:buNone/>
              <a:defRPr sz="2400" b="1"/>
            </a:lvl3pPr>
            <a:lvl4pPr marL="1828165" indent="0">
              <a:buNone/>
              <a:defRPr sz="2100" b="1"/>
            </a:lvl4pPr>
            <a:lvl5pPr marL="2437765" indent="0">
              <a:buNone/>
              <a:defRPr sz="2100" b="1"/>
            </a:lvl5pPr>
            <a:lvl6pPr marL="3047365" indent="0">
              <a:buNone/>
              <a:defRPr sz="2100" b="1"/>
            </a:lvl6pPr>
            <a:lvl7pPr marL="3656965" indent="0">
              <a:buNone/>
              <a:defRPr sz="2100" b="1"/>
            </a:lvl7pPr>
            <a:lvl8pPr marL="4266565" indent="0">
              <a:buNone/>
              <a:defRPr sz="2100" b="1"/>
            </a:lvl8pPr>
            <a:lvl9pPr marL="4876165" indent="0">
              <a:buNone/>
              <a:defRPr sz="2100" b="1"/>
            </a:lvl9pPr>
          </a:lstStyle>
          <a:p>
            <a:pPr lvl="0"/>
            <a:r>
              <a:rPr lang="en-US"/>
              <a:t>Click to edit Master text styles</a:t>
            </a:r>
            <a:endParaRPr lang="en-US"/>
          </a:p>
        </p:txBody>
      </p:sp>
      <p:sp>
        <p:nvSpPr>
          <p:cNvPr id="4" name="Content Placeholder 3"/>
          <p:cNvSpPr>
            <a:spLocks noGrp="1"/>
          </p:cNvSpPr>
          <p:nvPr>
            <p:ph sz="half" idx="2"/>
          </p:nvPr>
        </p:nvSpPr>
        <p:spPr>
          <a:xfrm>
            <a:off x="1117309" y="2209800"/>
            <a:ext cx="4977104" cy="3962400"/>
          </a:xfrm>
        </p:spPr>
        <p:txBody>
          <a:bodyPr>
            <a:normAutofit/>
          </a:bodyPr>
          <a:lstStyle>
            <a:lvl1pPr>
              <a:defRPr sz="2000"/>
            </a:lvl1pPr>
            <a:lvl2pPr>
              <a:defRPr sz="18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Text Placeholder 4"/>
          <p:cNvSpPr>
            <a:spLocks noGrp="1"/>
          </p:cNvSpPr>
          <p:nvPr>
            <p:ph type="body" sz="quarter" idx="3"/>
          </p:nvPr>
        </p:nvSpPr>
        <p:spPr>
          <a:xfrm>
            <a:off x="6301622" y="1608836"/>
            <a:ext cx="4973041" cy="512064"/>
          </a:xfrm>
        </p:spPr>
        <p:txBody>
          <a:bodyPr anchor="b">
            <a:noAutofit/>
          </a:bodyPr>
          <a:lstStyle>
            <a:lvl1pPr marL="0" indent="0">
              <a:spcBef>
                <a:spcPts val="0"/>
              </a:spcBef>
              <a:buNone/>
              <a:defRPr sz="2400" b="1"/>
            </a:lvl1pPr>
            <a:lvl2pPr marL="609600" indent="0">
              <a:buNone/>
              <a:defRPr sz="2700" b="1"/>
            </a:lvl2pPr>
            <a:lvl3pPr marL="1219200" indent="0">
              <a:buNone/>
              <a:defRPr sz="2400" b="1"/>
            </a:lvl3pPr>
            <a:lvl4pPr marL="1828165" indent="0">
              <a:buNone/>
              <a:defRPr sz="2100" b="1"/>
            </a:lvl4pPr>
            <a:lvl5pPr marL="2437765" indent="0">
              <a:buNone/>
              <a:defRPr sz="2100" b="1"/>
            </a:lvl5pPr>
            <a:lvl6pPr marL="3047365" indent="0">
              <a:buNone/>
              <a:defRPr sz="2100" b="1"/>
            </a:lvl6pPr>
            <a:lvl7pPr marL="3656965" indent="0">
              <a:buNone/>
              <a:defRPr sz="2100" b="1"/>
            </a:lvl7pPr>
            <a:lvl8pPr marL="4266565" indent="0">
              <a:buNone/>
              <a:defRPr sz="2100" b="1"/>
            </a:lvl8pPr>
            <a:lvl9pPr marL="4876165" indent="0">
              <a:buNone/>
              <a:defRPr sz="2100" b="1"/>
            </a:lvl9pPr>
          </a:lstStyle>
          <a:p>
            <a:pPr lvl="0"/>
            <a:r>
              <a:rPr lang="en-US"/>
              <a:t>Click to edit Master text styles</a:t>
            </a:r>
            <a:endParaRPr lang="en-US"/>
          </a:p>
        </p:txBody>
      </p:sp>
      <p:sp>
        <p:nvSpPr>
          <p:cNvPr id="6" name="Content Placeholder 5"/>
          <p:cNvSpPr>
            <a:spLocks noGrp="1"/>
          </p:cNvSpPr>
          <p:nvPr>
            <p:ph sz="quarter" idx="4"/>
          </p:nvPr>
        </p:nvSpPr>
        <p:spPr>
          <a:xfrm>
            <a:off x="6297559" y="2209800"/>
            <a:ext cx="4977104" cy="3962400"/>
          </a:xfrm>
        </p:spPr>
        <p:txBody>
          <a:bodyPr>
            <a:normAutofit/>
          </a:bodyPr>
          <a:lstStyle>
            <a:lvl1pPr>
              <a:defRPr sz="2000"/>
            </a:lvl1pPr>
            <a:lvl2pPr>
              <a:defRPr sz="18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7" name="Date Placeholder 6"/>
          <p:cNvSpPr>
            <a:spLocks noGrp="1"/>
          </p:cNvSpPr>
          <p:nvPr>
            <p:ph type="dt" sz="half" idx="10"/>
          </p:nvPr>
        </p:nvSpPr>
        <p:spPr/>
        <p:txBody>
          <a:bodyPr/>
          <a:lstStyle/>
          <a:p>
            <a:fld id="{ADE652EB-356C-4482-B27C-7C8E08F5D88F}" type="datetime1">
              <a:rPr lang="en-US" smtClean="0"/>
            </a:fld>
            <a:endParaRPr lang="en-US"/>
          </a:p>
        </p:txBody>
      </p:sp>
      <p:sp>
        <p:nvSpPr>
          <p:cNvPr id="8" name="Footer Placeholder 7"/>
          <p:cNvSpPr>
            <a:spLocks noGrp="1"/>
          </p:cNvSpPr>
          <p:nvPr>
            <p:ph type="ftr" sz="quarter" idx="11"/>
          </p:nvPr>
        </p:nvSpPr>
        <p:spPr/>
        <p:txBody>
          <a:bodyPr/>
          <a:lstStyle/>
          <a:p>
            <a:r>
              <a:rPr lang="en-US" dirty="0"/>
              <a:t>Add a footer</a:t>
            </a:r>
            <a:endParaRPr lang="en-US" dirty="0"/>
          </a:p>
        </p:txBody>
      </p:sp>
      <p:sp>
        <p:nvSpPr>
          <p:cNvPr id="9" name="Slide Number Placeholder 8"/>
          <p:cNvSpPr>
            <a:spLocks noGrp="1"/>
          </p:cNvSpPr>
          <p:nvPr>
            <p:ph type="sldNum" sz="quarter" idx="12"/>
          </p:nvPr>
        </p:nvSpPr>
        <p:spPr/>
        <p:txBody>
          <a:bodyPr/>
          <a:lstStyle/>
          <a:p>
            <a:fld id="{EB37DED6-D4C7-42EE-AB49-D2E39E64FDE4}"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advClick="0" advTm="1000">
        <p:push/>
      </p:transition>
    </mc:Choice>
    <mc:Fallback>
      <p:transition spd="slow" advClick="0" advTm="1000">
        <p:push/>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51B0895E-43C3-4560-B59A-90049317E860}" type="datetime1">
              <a:rPr lang="en-US" smtClean="0"/>
            </a:fld>
            <a:endParaRPr lang="en-US"/>
          </a:p>
        </p:txBody>
      </p:sp>
      <p:sp>
        <p:nvSpPr>
          <p:cNvPr id="4" name="Footer Placeholder 3"/>
          <p:cNvSpPr>
            <a:spLocks noGrp="1"/>
          </p:cNvSpPr>
          <p:nvPr>
            <p:ph type="ftr" sz="quarter" idx="11"/>
          </p:nvPr>
        </p:nvSpPr>
        <p:spPr/>
        <p:txBody>
          <a:bodyPr/>
          <a:lstStyle/>
          <a:p>
            <a:r>
              <a:rPr lang="en-US" dirty="0"/>
              <a:t>Add a footer</a:t>
            </a:r>
            <a:endParaRPr lang="en-US" dirty="0"/>
          </a:p>
        </p:txBody>
      </p:sp>
      <p:sp>
        <p:nvSpPr>
          <p:cNvPr id="5" name="Slide Number Placeholder 4"/>
          <p:cNvSpPr>
            <a:spLocks noGrp="1"/>
          </p:cNvSpPr>
          <p:nvPr>
            <p:ph type="sldNum" sz="quarter" idx="12"/>
          </p:nvPr>
        </p:nvSpPr>
        <p:spPr/>
        <p:txBody>
          <a:bodyPr/>
          <a:lstStyle/>
          <a:p>
            <a:fld id="{EB37DED6-D4C7-42EE-AB49-D2E39E64FDE4}"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advClick="0" advTm="1000">
        <p:push/>
      </p:transition>
    </mc:Choice>
    <mc:Fallback>
      <p:transition spd="slow" advClick="0" advTm="1000">
        <p:push/>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778C32-B81D-4A68-A851-5185C690F024}" type="datetime1">
              <a:rPr lang="en-US" smtClean="0"/>
            </a:fld>
            <a:endParaRPr lang="en-US"/>
          </a:p>
        </p:txBody>
      </p:sp>
      <p:sp>
        <p:nvSpPr>
          <p:cNvPr id="3" name="Footer Placeholder 2"/>
          <p:cNvSpPr>
            <a:spLocks noGrp="1"/>
          </p:cNvSpPr>
          <p:nvPr>
            <p:ph type="ftr" sz="quarter" idx="11"/>
          </p:nvPr>
        </p:nvSpPr>
        <p:spPr/>
        <p:txBody>
          <a:bodyPr/>
          <a:lstStyle/>
          <a:p>
            <a:r>
              <a:rPr lang="en-US" dirty="0"/>
              <a:t>Add a footer</a:t>
            </a:r>
            <a:endParaRPr lang="en-US" dirty="0"/>
          </a:p>
        </p:txBody>
      </p:sp>
      <p:sp>
        <p:nvSpPr>
          <p:cNvPr id="4" name="Slide Number Placeholder 3"/>
          <p:cNvSpPr>
            <a:spLocks noGrp="1"/>
          </p:cNvSpPr>
          <p:nvPr>
            <p:ph type="sldNum" sz="quarter" idx="12"/>
          </p:nvPr>
        </p:nvSpPr>
        <p:spPr/>
        <p:txBody>
          <a:bodyPr/>
          <a:lstStyle/>
          <a:p>
            <a:fld id="{EB37DED6-D4C7-42EE-AB49-D2E39E64FDE4}"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advClick="0" advTm="1000">
        <p:push/>
      </p:transition>
    </mc:Choice>
    <mc:Fallback>
      <p:transition spd="slow" advClick="0" advTm="1000">
        <p:push/>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3961368" y="0"/>
            <a:ext cx="7922736"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p>
        </p:txBody>
      </p:sp>
      <p:sp>
        <p:nvSpPr>
          <p:cNvPr id="2" name="Title 1"/>
          <p:cNvSpPr>
            <a:spLocks noGrp="1"/>
          </p:cNvSpPr>
          <p:nvPr>
            <p:ph type="title"/>
          </p:nvPr>
        </p:nvSpPr>
        <p:spPr>
          <a:xfrm>
            <a:off x="455612" y="1701800"/>
            <a:ext cx="3351927" cy="2844800"/>
          </a:xfrm>
        </p:spPr>
        <p:txBody>
          <a:bodyPr anchor="b">
            <a:normAutofit/>
          </a:bodyPr>
          <a:lstStyle>
            <a:lvl1pPr algn="l">
              <a:defRPr sz="2000" b="1">
                <a:effectLst/>
              </a:defRPr>
            </a:lvl1pPr>
          </a:lstStyle>
          <a:p>
            <a:r>
              <a:rPr lang="en-US"/>
              <a:t>Click to edit Master title style</a:t>
            </a:r>
            <a:endParaRPr dirty="0"/>
          </a:p>
        </p:txBody>
      </p:sp>
      <p:sp>
        <p:nvSpPr>
          <p:cNvPr id="3" name="Content Placeholder 2"/>
          <p:cNvSpPr>
            <a:spLocks noGrp="1"/>
          </p:cNvSpPr>
          <p:nvPr>
            <p:ph idx="1"/>
          </p:nvPr>
        </p:nvSpPr>
        <p:spPr>
          <a:xfrm>
            <a:off x="4469236" y="482600"/>
            <a:ext cx="6805427" cy="5892800"/>
          </a:xfrm>
        </p:spPr>
        <p:txBody>
          <a:bodyPr>
            <a:normAutofit/>
          </a:bodyPr>
          <a:lstStyle>
            <a:lvl1pPr>
              <a:defRPr sz="24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Text Placeholder 3"/>
          <p:cNvSpPr>
            <a:spLocks noGrp="1"/>
          </p:cNvSpPr>
          <p:nvPr>
            <p:ph type="body" sz="half" idx="2"/>
          </p:nvPr>
        </p:nvSpPr>
        <p:spPr>
          <a:xfrm>
            <a:off x="455612" y="4648200"/>
            <a:ext cx="3351927" cy="1727200"/>
          </a:xfrm>
        </p:spPr>
        <p:txBody>
          <a:bodyPr>
            <a:normAutofit/>
          </a:bodyPr>
          <a:lstStyle>
            <a:lvl1pPr marL="0" indent="0">
              <a:spcBef>
                <a:spcPts val="1200"/>
              </a:spcBef>
              <a:buNone/>
              <a:defRPr sz="1600"/>
            </a:lvl1pPr>
            <a:lvl2pPr marL="609600" indent="0">
              <a:buNone/>
              <a:defRPr sz="1600"/>
            </a:lvl2pPr>
            <a:lvl3pPr marL="1219200" indent="0">
              <a:buNone/>
              <a:defRPr sz="1300"/>
            </a:lvl3pPr>
            <a:lvl4pPr marL="1828165" indent="0">
              <a:buNone/>
              <a:defRPr sz="1200"/>
            </a:lvl4pPr>
            <a:lvl5pPr marL="2437765" indent="0">
              <a:buNone/>
              <a:defRPr sz="1200"/>
            </a:lvl5pPr>
            <a:lvl6pPr marL="3047365" indent="0">
              <a:buNone/>
              <a:defRPr sz="1200"/>
            </a:lvl6pPr>
            <a:lvl7pPr marL="3656965" indent="0">
              <a:buNone/>
              <a:defRPr sz="1200"/>
            </a:lvl7pPr>
            <a:lvl8pPr marL="4266565" indent="0">
              <a:buNone/>
              <a:defRPr sz="1200"/>
            </a:lvl8pPr>
            <a:lvl9pPr marL="4876165" indent="0">
              <a:buNone/>
              <a:defRPr sz="12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1765D79-EF31-4E8F-A1BE-AF31805C2859}" type="datetime1">
              <a:rPr lang="en-US" smtClean="0"/>
            </a:fld>
            <a:endParaRPr lang="en-US"/>
          </a:p>
        </p:txBody>
      </p:sp>
      <p:sp>
        <p:nvSpPr>
          <p:cNvPr id="6" name="Footer Placeholder 5"/>
          <p:cNvSpPr>
            <a:spLocks noGrp="1"/>
          </p:cNvSpPr>
          <p:nvPr>
            <p:ph type="ftr" sz="quarter" idx="11"/>
          </p:nvPr>
        </p:nvSpPr>
        <p:spPr/>
        <p:txBody>
          <a:bodyPr/>
          <a:lstStyle/>
          <a:p>
            <a:r>
              <a:rPr lang="en-US" dirty="0"/>
              <a:t>Add a footer</a:t>
            </a:r>
            <a:endParaRPr lang="en-US" dirty="0"/>
          </a:p>
        </p:txBody>
      </p:sp>
      <p:sp>
        <p:nvSpPr>
          <p:cNvPr id="7" name="Slide Number Placeholder 6"/>
          <p:cNvSpPr>
            <a:spLocks noGrp="1"/>
          </p:cNvSpPr>
          <p:nvPr>
            <p:ph type="sldNum" sz="quarter" idx="12"/>
          </p:nvPr>
        </p:nvSpPr>
        <p:spPr/>
        <p:txBody>
          <a:bodyPr/>
          <a:lstStyle/>
          <a:p>
            <a:fld id="{2DFBB78A-01B4-41F2-96B0-677A4A282832}"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advClick="0" advTm="1000">
        <p:push/>
      </p:transition>
    </mc:Choice>
    <mc:Fallback>
      <p:transition spd="slow" advClick="0" advTm="1000">
        <p:push/>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2082258" y="0"/>
            <a:ext cx="8024310"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p>
        </p:txBody>
      </p:sp>
      <p:sp>
        <p:nvSpPr>
          <p:cNvPr id="2" name="Title 1"/>
          <p:cNvSpPr>
            <a:spLocks noGrp="1"/>
          </p:cNvSpPr>
          <p:nvPr>
            <p:ph type="title"/>
          </p:nvPr>
        </p:nvSpPr>
        <p:spPr>
          <a:xfrm>
            <a:off x="2437765" y="4800600"/>
            <a:ext cx="7313295" cy="762000"/>
          </a:xfrm>
        </p:spPr>
        <p:txBody>
          <a:bodyPr anchor="b">
            <a:normAutofit/>
          </a:bodyPr>
          <a:lstStyle>
            <a:lvl1pPr algn="l">
              <a:defRPr sz="2000" b="1">
                <a:effectLst/>
              </a:defRPr>
            </a:lvl1pPr>
          </a:lstStyle>
          <a:p>
            <a:r>
              <a:rPr lang="en-US"/>
              <a:t>Click to edit Master title style</a:t>
            </a:r>
            <a:endParaRPr lang="en-US"/>
          </a:p>
        </p:txBody>
      </p:sp>
      <p:sp>
        <p:nvSpPr>
          <p:cNvPr id="3" name="Picture Placeholder 2" descr="An empty placeholder to add an image. Click on the placeholder and select the image that you wish to add"/>
          <p:cNvSpPr>
            <a:spLocks noGrp="1"/>
          </p:cNvSpPr>
          <p:nvPr>
            <p:ph type="pic" idx="1"/>
          </p:nvPr>
        </p:nvSpPr>
        <p:spPr>
          <a:xfrm>
            <a:off x="2437765" y="279401"/>
            <a:ext cx="7313295" cy="4448175"/>
          </a:xfrm>
        </p:spPr>
        <p:txBody>
          <a:bodyPr>
            <a:normAutofit/>
          </a:bodyPr>
          <a:lstStyle>
            <a:lvl1pPr marL="0" indent="0">
              <a:buNone/>
              <a:defRPr sz="2800"/>
            </a:lvl1pPr>
            <a:lvl2pPr marL="609600" indent="0">
              <a:buNone/>
              <a:defRPr sz="3700"/>
            </a:lvl2pPr>
            <a:lvl3pPr marL="1219200" indent="0">
              <a:buNone/>
              <a:defRPr sz="3200"/>
            </a:lvl3pPr>
            <a:lvl4pPr marL="1828165" indent="0">
              <a:buNone/>
              <a:defRPr sz="2700"/>
            </a:lvl4pPr>
            <a:lvl5pPr marL="2437765" indent="0">
              <a:buNone/>
              <a:defRPr sz="2700"/>
            </a:lvl5pPr>
            <a:lvl6pPr marL="3047365" indent="0">
              <a:buNone/>
              <a:defRPr sz="2700"/>
            </a:lvl6pPr>
            <a:lvl7pPr marL="3656965" indent="0">
              <a:buNone/>
              <a:defRPr sz="2700"/>
            </a:lvl7pPr>
            <a:lvl8pPr marL="4266565" indent="0">
              <a:buNone/>
              <a:defRPr sz="2700"/>
            </a:lvl8pPr>
            <a:lvl9pPr marL="4876165" indent="0">
              <a:buNone/>
              <a:defRPr sz="2700"/>
            </a:lvl9pPr>
          </a:lstStyle>
          <a:p>
            <a:r>
              <a:rPr lang="en-US"/>
              <a:t>Click icon to add picture</a:t>
            </a:r>
            <a:endParaRPr lang="en-US"/>
          </a:p>
        </p:txBody>
      </p:sp>
      <p:sp>
        <p:nvSpPr>
          <p:cNvPr id="4" name="Text Placeholder 3"/>
          <p:cNvSpPr>
            <a:spLocks noGrp="1"/>
          </p:cNvSpPr>
          <p:nvPr>
            <p:ph type="body" sz="half" idx="2"/>
          </p:nvPr>
        </p:nvSpPr>
        <p:spPr>
          <a:xfrm>
            <a:off x="2437765" y="5562600"/>
            <a:ext cx="7313295" cy="812800"/>
          </a:xfrm>
        </p:spPr>
        <p:txBody>
          <a:bodyPr>
            <a:normAutofit/>
          </a:bodyPr>
          <a:lstStyle>
            <a:lvl1pPr marL="0" indent="0">
              <a:spcBef>
                <a:spcPts val="0"/>
              </a:spcBef>
              <a:buNone/>
              <a:defRPr sz="1600"/>
            </a:lvl1pPr>
            <a:lvl2pPr marL="609600" indent="0">
              <a:buNone/>
              <a:defRPr sz="1600"/>
            </a:lvl2pPr>
            <a:lvl3pPr marL="1219200" indent="0">
              <a:buNone/>
              <a:defRPr sz="1300"/>
            </a:lvl3pPr>
            <a:lvl4pPr marL="1828165" indent="0">
              <a:buNone/>
              <a:defRPr sz="1200"/>
            </a:lvl4pPr>
            <a:lvl5pPr marL="2437765" indent="0">
              <a:buNone/>
              <a:defRPr sz="1200"/>
            </a:lvl5pPr>
            <a:lvl6pPr marL="3047365" indent="0">
              <a:buNone/>
              <a:defRPr sz="1200"/>
            </a:lvl6pPr>
            <a:lvl7pPr marL="3656965" indent="0">
              <a:buNone/>
              <a:defRPr sz="1200"/>
            </a:lvl7pPr>
            <a:lvl8pPr marL="4266565" indent="0">
              <a:buNone/>
              <a:defRPr sz="1200"/>
            </a:lvl8pPr>
            <a:lvl9pPr marL="4876165" indent="0">
              <a:buNone/>
              <a:defRPr sz="12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932FBA3B-941F-4778-A0CB-865223FDAE69}" type="datetime1">
              <a:rPr lang="en-US" smtClean="0"/>
            </a:fld>
            <a:endParaRPr lang="en-US"/>
          </a:p>
        </p:txBody>
      </p:sp>
      <p:sp>
        <p:nvSpPr>
          <p:cNvPr id="6" name="Footer Placeholder 5"/>
          <p:cNvSpPr>
            <a:spLocks noGrp="1"/>
          </p:cNvSpPr>
          <p:nvPr>
            <p:ph type="ftr" sz="quarter" idx="11"/>
          </p:nvPr>
        </p:nvSpPr>
        <p:spPr/>
        <p:txBody>
          <a:bodyPr/>
          <a:lstStyle/>
          <a:p>
            <a:r>
              <a:rPr lang="en-US" dirty="0"/>
              <a:t>Add a footer</a:t>
            </a:r>
            <a:endParaRPr lang="en-US" dirty="0"/>
          </a:p>
        </p:txBody>
      </p:sp>
      <p:sp>
        <p:nvSpPr>
          <p:cNvPr id="7" name="Slide Number Placeholder 6"/>
          <p:cNvSpPr>
            <a:spLocks noGrp="1"/>
          </p:cNvSpPr>
          <p:nvPr>
            <p:ph type="sldNum" sz="quarter" idx="12"/>
          </p:nvPr>
        </p:nvSpPr>
        <p:spPr/>
        <p:txBody>
          <a:bodyPr/>
          <a:lstStyle/>
          <a:p>
            <a:fld id="{2DFBB78A-01B4-41F2-96B0-677A4A282832}"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000" advClick="0" advTm="1000">
        <p:push/>
      </p:transition>
    </mc:Choice>
    <mc:Fallback>
      <p:transition spd="slow" advClick="0" advTm="1000">
        <p:push/>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4.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grpSp>
        <p:nvGrpSpPr>
          <p:cNvPr id="7" name="Group 6"/>
          <p:cNvGrpSpPr/>
          <p:nvPr/>
        </p:nvGrpSpPr>
        <p:grpSpPr>
          <a:xfrm>
            <a:off x="1620" y="0"/>
            <a:ext cx="12188952" cy="6858000"/>
            <a:chOff x="1620" y="0"/>
            <a:chExt cx="12188952" cy="6858000"/>
          </a:xfrm>
        </p:grpSpPr>
        <p:sp>
          <p:nvSpPr>
            <p:cNvPr id="10" name="Rectangle 9"/>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p>
          </p:txBody>
        </p:sp>
        <p:sp>
          <p:nvSpPr>
            <p:cNvPr id="8" name="Rectangle 7"/>
            <p:cNvSpPr/>
            <p:nvPr/>
          </p:nvSpPr>
          <p:spPr>
            <a:xfrm>
              <a:off x="304721" y="0"/>
              <a:ext cx="11579384" cy="6858000"/>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p>
          </p:txBody>
        </p:sp>
      </p:grpSp>
      <p:sp>
        <p:nvSpPr>
          <p:cNvPr id="2" name="Title Placeholder 1"/>
          <p:cNvSpPr>
            <a:spLocks noGrp="1"/>
          </p:cNvSpPr>
          <p:nvPr>
            <p:ph type="title"/>
          </p:nvPr>
        </p:nvSpPr>
        <p:spPr>
          <a:xfrm>
            <a:off x="1117309" y="76200"/>
            <a:ext cx="10157354" cy="1397000"/>
          </a:xfrm>
          <a:prstGeom prst="rect">
            <a:avLst/>
          </a:prstGeom>
        </p:spPr>
        <p:txBody>
          <a:bodyPr vert="horz" lIns="121899" tIns="60949" rIns="121899" bIns="60949" rtlCol="0" anchor="b">
            <a:normAutofit/>
          </a:bodyPr>
          <a:lstStyle/>
          <a:p>
            <a:r>
              <a:rPr lang="en-US"/>
              <a:t>Click to edit Master title style</a:t>
            </a:r>
            <a:endParaRPr dirty="0"/>
          </a:p>
        </p:txBody>
      </p:sp>
      <p:sp>
        <p:nvSpPr>
          <p:cNvPr id="3" name="Text Placeholder 2"/>
          <p:cNvSpPr>
            <a:spLocks noGrp="1"/>
          </p:cNvSpPr>
          <p:nvPr>
            <p:ph type="body" idx="1"/>
          </p:nvPr>
        </p:nvSpPr>
        <p:spPr>
          <a:xfrm>
            <a:off x="1117309" y="1701800"/>
            <a:ext cx="10157354" cy="4470400"/>
          </a:xfrm>
          <a:prstGeom prst="rect">
            <a:avLst/>
          </a:prstGeom>
        </p:spPr>
        <p:txBody>
          <a:bodyPr vert="horz" lIns="121899" tIns="60949" rIns="121899" bIns="60949"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1117309" y="6400801"/>
            <a:ext cx="2742486" cy="320675"/>
          </a:xfrm>
          <a:prstGeom prst="rect">
            <a:avLst/>
          </a:prstGeom>
        </p:spPr>
        <p:txBody>
          <a:bodyPr vert="horz" lIns="121899" tIns="60949" rIns="121899" bIns="60949" rtlCol="0" anchor="b"/>
          <a:lstStyle>
            <a:lvl1pPr algn="l">
              <a:defRPr sz="1200">
                <a:solidFill>
                  <a:schemeClr val="tx2">
                    <a:lumMod val="50000"/>
                  </a:schemeClr>
                </a:solidFill>
              </a:defRPr>
            </a:lvl1pPr>
          </a:lstStyle>
          <a:p>
            <a:fld id="{72EBFD46-0FD3-4428-ADEC-1DFD6489930D}" type="datetime1">
              <a:rPr lang="en-US" smtClean="0"/>
            </a:fld>
            <a:endParaRPr lang="en-US"/>
          </a:p>
        </p:txBody>
      </p:sp>
      <p:sp>
        <p:nvSpPr>
          <p:cNvPr id="5" name="Footer Placeholder 4"/>
          <p:cNvSpPr>
            <a:spLocks noGrp="1"/>
          </p:cNvSpPr>
          <p:nvPr>
            <p:ph type="ftr" sz="quarter" idx="3"/>
          </p:nvPr>
        </p:nvSpPr>
        <p:spPr>
          <a:xfrm>
            <a:off x="3907842" y="6400801"/>
            <a:ext cx="6216301" cy="320675"/>
          </a:xfrm>
          <a:prstGeom prst="rect">
            <a:avLst/>
          </a:prstGeom>
        </p:spPr>
        <p:txBody>
          <a:bodyPr vert="horz" lIns="121899" tIns="60949" rIns="121899" bIns="60949" rtlCol="0" anchor="b"/>
          <a:lstStyle>
            <a:lvl1pPr algn="ctr">
              <a:defRPr sz="1200">
                <a:solidFill>
                  <a:schemeClr val="tx2">
                    <a:lumMod val="50000"/>
                  </a:schemeClr>
                </a:solidFill>
              </a:defRPr>
            </a:lvl1pPr>
          </a:lstStyle>
          <a:p>
            <a:r>
              <a:rPr lang="en-US" dirty="0"/>
              <a:t>Add a footer</a:t>
            </a:r>
            <a:endParaRPr lang="en-US" dirty="0"/>
          </a:p>
        </p:txBody>
      </p:sp>
      <p:sp>
        <p:nvSpPr>
          <p:cNvPr id="6" name="Slide Number Placeholder 5"/>
          <p:cNvSpPr>
            <a:spLocks noGrp="1"/>
          </p:cNvSpPr>
          <p:nvPr>
            <p:ph type="sldNum" sz="quarter" idx="4"/>
          </p:nvPr>
        </p:nvSpPr>
        <p:spPr>
          <a:xfrm>
            <a:off x="10167146" y="6400801"/>
            <a:ext cx="1107518" cy="320675"/>
          </a:xfrm>
          <a:prstGeom prst="rect">
            <a:avLst/>
          </a:prstGeom>
        </p:spPr>
        <p:txBody>
          <a:bodyPr vert="horz" lIns="121899" tIns="60949" rIns="121899" bIns="60949" rtlCol="0" anchor="b"/>
          <a:lstStyle>
            <a:lvl1pPr algn="r">
              <a:defRPr sz="1200">
                <a:solidFill>
                  <a:schemeClr val="tx2">
                    <a:lumMod val="50000"/>
                  </a:schemeClr>
                </a:solidFill>
              </a:defRPr>
            </a:lvl1pPr>
          </a:lstStyle>
          <a:p>
            <a:fld id="{EB37DED6-D4C7-42EE-AB49-D2E39E64FDE4}"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000" advClick="0" advTm="1000">
        <p:push/>
      </p:transition>
    </mc:Choice>
    <mc:Fallback>
      <p:transition spd="slow" advClick="0" advTm="1000">
        <p:push/>
      </p:transition>
    </mc:Fallback>
  </mc:AlternateContent>
  <p:hf sldNum="0" hdr="0" ftr="0" dt="0"/>
  <p:txStyles>
    <p:titleStyle>
      <a:lvl1pPr algn="l" defTabSz="1219200" rtl="0" eaLnBrk="1" latinLnBrk="0" hangingPunct="1">
        <a:lnSpc>
          <a:spcPct val="85000"/>
        </a:lnSpc>
        <a:spcBef>
          <a:spcPct val="0"/>
        </a:spcBef>
        <a:buNone/>
        <a:defRPr sz="4400" b="0" kern="1200" cap="none" baseline="0">
          <a:solidFill>
            <a:schemeClr val="accent2">
              <a:lumMod val="50000"/>
            </a:schemeClr>
          </a:solidFill>
          <a:effectLst/>
          <a:latin typeface="+mj-lt"/>
          <a:ea typeface="+mj-ea"/>
          <a:cs typeface="+mj-cs"/>
        </a:defRPr>
      </a:lvl1pPr>
    </p:titleStyle>
    <p:bodyStyle>
      <a:lvl1pPr marL="304800" indent="-304800" algn="l" defTabSz="1219200" rtl="0" eaLnBrk="1" latinLnBrk="0" hangingPunct="1">
        <a:lnSpc>
          <a:spcPct val="95000"/>
        </a:lnSpc>
        <a:spcBef>
          <a:spcPts val="1865"/>
        </a:spcBef>
        <a:buClr>
          <a:schemeClr val="accent6">
            <a:lumMod val="50000"/>
          </a:schemeClr>
        </a:buClr>
        <a:buSzPct val="100000"/>
        <a:buFont typeface="Arial" panose="020B0604020202020204" pitchFamily="34" charset="0"/>
        <a:buChar char="•"/>
        <a:defRPr sz="2400" kern="1200">
          <a:solidFill>
            <a:schemeClr val="tx1"/>
          </a:solidFill>
          <a:latin typeface="+mn-lt"/>
          <a:ea typeface="+mn-ea"/>
          <a:cs typeface="+mn-cs"/>
        </a:defRPr>
      </a:lvl1pPr>
      <a:lvl2pPr marL="73152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2000" kern="1200">
          <a:solidFill>
            <a:schemeClr val="tx1"/>
          </a:solidFill>
          <a:latin typeface="+mn-lt"/>
          <a:ea typeface="+mn-ea"/>
          <a:cs typeface="+mn-cs"/>
        </a:defRPr>
      </a:lvl2pPr>
      <a:lvl3pPr marL="115824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3pPr>
      <a:lvl4pPr marL="158496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4pPr>
      <a:lvl5pPr marL="2011045"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5pPr>
      <a:lvl6pPr marL="243776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6pPr>
      <a:lvl7pPr marL="286448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7pPr>
      <a:lvl8pPr marL="329120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8pPr>
      <a:lvl9pPr marL="3474085" indent="0" algn="l" defTabSz="1219200" rtl="0" eaLnBrk="1" latinLnBrk="0" hangingPunct="1">
        <a:lnSpc>
          <a:spcPct val="95000"/>
        </a:lnSpc>
        <a:spcBef>
          <a:spcPts val="1065"/>
        </a:spcBef>
        <a:buClr>
          <a:schemeClr val="accent6">
            <a:lumMod val="50000"/>
          </a:schemeClr>
        </a:buClr>
        <a:buSzPct val="90000"/>
        <a:buFont typeface="Century Gothic" pitchFamily="34" charset="0"/>
        <a:buNone/>
        <a:defRPr sz="1800" kern="1200">
          <a:solidFill>
            <a:schemeClr val="tx2">
              <a:lumMod val="50000"/>
            </a:schemeClr>
          </a:solidFill>
          <a:latin typeface="+mn-lt"/>
          <a:ea typeface="+mn-ea"/>
          <a:cs typeface="+mn-cs"/>
        </a:defRPr>
      </a:lvl9pPr>
    </p:bodyStyle>
    <p:otherStyle>
      <a:defPPr>
        <a:defRPr/>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165" algn="l" defTabSz="1219200" rtl="0" eaLnBrk="1" latinLnBrk="0" hangingPunct="1">
        <a:defRPr sz="2400" kern="1200">
          <a:solidFill>
            <a:schemeClr val="tx1"/>
          </a:solidFill>
          <a:latin typeface="+mn-lt"/>
          <a:ea typeface="+mn-ea"/>
          <a:cs typeface="+mn-cs"/>
        </a:defRPr>
      </a:lvl4pPr>
      <a:lvl5pPr marL="2437765" algn="l" defTabSz="1219200" rtl="0" eaLnBrk="1" latinLnBrk="0" hangingPunct="1">
        <a:defRPr sz="2400" kern="1200">
          <a:solidFill>
            <a:schemeClr val="tx1"/>
          </a:solidFill>
          <a:latin typeface="+mn-lt"/>
          <a:ea typeface="+mn-ea"/>
          <a:cs typeface="+mn-cs"/>
        </a:defRPr>
      </a:lvl5pPr>
      <a:lvl6pPr marL="3047365" algn="l" defTabSz="1219200" rtl="0" eaLnBrk="1" latinLnBrk="0" hangingPunct="1">
        <a:defRPr sz="2400" kern="1200">
          <a:solidFill>
            <a:schemeClr val="tx1"/>
          </a:solidFill>
          <a:latin typeface="+mn-lt"/>
          <a:ea typeface="+mn-ea"/>
          <a:cs typeface="+mn-cs"/>
        </a:defRPr>
      </a:lvl6pPr>
      <a:lvl7pPr marL="3656965" algn="l" defTabSz="1219200" rtl="0" eaLnBrk="1" latinLnBrk="0" hangingPunct="1">
        <a:defRPr sz="2400" kern="1200">
          <a:solidFill>
            <a:schemeClr val="tx1"/>
          </a:solidFill>
          <a:latin typeface="+mn-lt"/>
          <a:ea typeface="+mn-ea"/>
          <a:cs typeface="+mn-cs"/>
        </a:defRPr>
      </a:lvl7pPr>
      <a:lvl8pPr marL="4266565" algn="l" defTabSz="1219200" rtl="0" eaLnBrk="1" latinLnBrk="0" hangingPunct="1">
        <a:defRPr sz="2400" kern="1200">
          <a:solidFill>
            <a:schemeClr val="tx1"/>
          </a:solidFill>
          <a:latin typeface="+mn-lt"/>
          <a:ea typeface="+mn-ea"/>
          <a:cs typeface="+mn-cs"/>
        </a:defRPr>
      </a:lvl8pPr>
      <a:lvl9pPr marL="4876165" algn="l" defTabSz="121920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6.GIF"/></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7.GIF"/></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726260" y="32792"/>
            <a:ext cx="7008574" cy="3298825"/>
          </a:xfrm>
        </p:spPr>
        <p:txBody>
          <a:bodyPr/>
          <a:lstStyle/>
          <a:p>
            <a:r>
              <a:rPr lang="en-US" dirty="0"/>
              <a:t>Chapter – 4</a:t>
            </a:r>
            <a:br>
              <a:rPr lang="en-US" dirty="0"/>
            </a:br>
            <a:endParaRPr lang="en-US" dirty="0"/>
          </a:p>
        </p:txBody>
      </p:sp>
      <p:sp>
        <p:nvSpPr>
          <p:cNvPr id="3" name="Subtitle 2"/>
          <p:cNvSpPr>
            <a:spLocks noGrp="1"/>
          </p:cNvSpPr>
          <p:nvPr>
            <p:ph type="subTitle" idx="1"/>
          </p:nvPr>
        </p:nvSpPr>
        <p:spPr>
          <a:xfrm>
            <a:off x="4709392" y="3645024"/>
            <a:ext cx="7479433" cy="2016224"/>
          </a:xfrm>
        </p:spPr>
        <p:txBody>
          <a:bodyPr>
            <a:normAutofit/>
          </a:bodyPr>
          <a:lstStyle/>
          <a:p>
            <a:r>
              <a:rPr lang="en-US" sz="4000" b="1" dirty="0"/>
              <a:t>Carbon and its compounds</a:t>
            </a:r>
            <a:endParaRPr lang="en-US" sz="4000" b="1" dirty="0"/>
          </a:p>
          <a:p>
            <a:endParaRPr lang="en-US" dirty="0"/>
          </a:p>
          <a:p>
            <a:r>
              <a:rPr lang="en-US" dirty="0"/>
              <a:t>- Bonding In Carbon</a:t>
            </a:r>
            <a:endParaRPr lang="en-US" dirty="0"/>
          </a:p>
          <a:p>
            <a:r>
              <a:rPr lang="en-US" dirty="0"/>
              <a:t>- Versatile Nature Of Carbon</a:t>
            </a:r>
            <a:endParaRPr lang="en-US" dirty="0"/>
          </a:p>
        </p:txBody>
      </p:sp>
      <p:sp>
        <p:nvSpPr>
          <p:cNvPr id="4" name="Rectangle 3"/>
          <p:cNvSpPr/>
          <p:nvPr/>
        </p:nvSpPr>
        <p:spPr>
          <a:xfrm>
            <a:off x="11993078" y="6693423"/>
            <a:ext cx="195747" cy="158817"/>
          </a:xfrm>
          <a:prstGeom prst="rect">
            <a:avLst/>
          </a:prstGeom>
          <a:solidFill>
            <a:srgbClr val="7C24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advClick="0" advTm="100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5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2000"/>
                            </p:stCondLst>
                            <p:childTnLst>
                              <p:par>
                                <p:cTn id="9" presetID="10" presetClass="entr" presetSubtype="0" fill="hold" grpId="0" nodeType="afterEffect">
                                  <p:stCondLst>
                                    <p:cond delay="150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500"/>
                                        <p:tgtEl>
                                          <p:spTgt spid="3">
                                            <p:txEl>
                                              <p:pRg st="2" end="2"/>
                                            </p:txEl>
                                          </p:spTgt>
                                        </p:tgtEl>
                                      </p:cBhvr>
                                    </p:animEffect>
                                  </p:childTnLst>
                                </p:cTn>
                              </p:par>
                            </p:childTnLst>
                          </p:cTn>
                        </p:par>
                        <p:par>
                          <p:cTn id="12" fill="hold">
                            <p:stCondLst>
                              <p:cond delay="4000"/>
                            </p:stCondLst>
                            <p:childTnLst>
                              <p:par>
                                <p:cTn id="13" presetID="10" presetClass="entr" presetSubtype="0" fill="hold" grpId="0" nodeType="afterEffect">
                                  <p:stCondLst>
                                    <p:cond delay="150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par>
                          <p:cTn id="16" fill="hold">
                            <p:stCondLst>
                              <p:cond delay="6000"/>
                            </p:stCondLst>
                            <p:childTnLst>
                              <p:par>
                                <p:cTn id="17" presetID="1" presetClass="entr" presetSubtype="0" fill="hold" grpId="0" nodeType="afterEffect">
                                  <p:stCondLst>
                                    <p:cond delay="150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Structure of Saturated Hydrocarbon</a:t>
            </a:r>
            <a:endParaRPr lang="en-US" b="1" dirty="0"/>
          </a:p>
        </p:txBody>
      </p:sp>
      <p:pic>
        <p:nvPicPr>
          <p:cNvPr id="4" name="Content Placeholder 3"/>
          <p:cNvPicPr>
            <a:picLocks noGrp="1" noChangeAspect="1"/>
          </p:cNvPicPr>
          <p:nvPr>
            <p:ph idx="1"/>
          </p:nvPr>
        </p:nvPicPr>
        <p:blipFill>
          <a:blip r:embed="rId1"/>
          <a:stretch>
            <a:fillRect/>
          </a:stretch>
        </p:blipFill>
        <p:spPr>
          <a:xfrm>
            <a:off x="1022557" y="1469519"/>
            <a:ext cx="8311035" cy="5376370"/>
          </a:xfrm>
          <a:prstGeom prst="rect">
            <a:avLst/>
          </a:prstGeom>
        </p:spPr>
      </p:pic>
      <p:sp>
        <p:nvSpPr>
          <p:cNvPr id="5" name="Rectangle 4"/>
          <p:cNvSpPr/>
          <p:nvPr/>
        </p:nvSpPr>
        <p:spPr>
          <a:xfrm>
            <a:off x="11993078" y="6693423"/>
            <a:ext cx="195747" cy="158817"/>
          </a:xfrm>
          <a:prstGeom prst="rect">
            <a:avLst/>
          </a:prstGeom>
          <a:solidFill>
            <a:srgbClr val="7C24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advClick="0" advTm="100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5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2000"/>
                            </p:stCondLst>
                            <p:childTnLst>
                              <p:par>
                                <p:cTn id="9" presetID="1" presetClass="entr" presetSubtype="0" fill="hold" grpId="0" nodeType="afterEffect">
                                  <p:stCondLst>
                                    <p:cond delay="150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Straight Chains</a:t>
            </a:r>
            <a:endParaRPr lang="en-US" b="1" dirty="0"/>
          </a:p>
        </p:txBody>
      </p:sp>
      <p:sp>
        <p:nvSpPr>
          <p:cNvPr id="3" name="Content Placeholder 2"/>
          <p:cNvSpPr>
            <a:spLocks noGrp="1"/>
          </p:cNvSpPr>
          <p:nvPr>
            <p:ph idx="1"/>
          </p:nvPr>
        </p:nvSpPr>
        <p:spPr/>
        <p:txBody>
          <a:bodyPr/>
          <a:lstStyle/>
          <a:p>
            <a:r>
              <a:rPr lang="en-US" dirty="0"/>
              <a:t>A hydrocarbon can contain one carbon atom, as in methane or thousands of carbon atoms, as in cellulose.</a:t>
            </a:r>
            <a:endParaRPr lang="en-US" dirty="0"/>
          </a:p>
        </p:txBody>
      </p:sp>
      <p:pic>
        <p:nvPicPr>
          <p:cNvPr id="4" name="Picture 3"/>
          <p:cNvPicPr>
            <a:picLocks noChangeAspect="1"/>
          </p:cNvPicPr>
          <p:nvPr/>
        </p:nvPicPr>
        <p:blipFill>
          <a:blip r:embed="rId1"/>
          <a:stretch>
            <a:fillRect/>
          </a:stretch>
        </p:blipFill>
        <p:spPr>
          <a:xfrm>
            <a:off x="1230690" y="3018770"/>
            <a:ext cx="3675693" cy="3599512"/>
          </a:xfrm>
          <a:prstGeom prst="rect">
            <a:avLst/>
          </a:prstGeom>
        </p:spPr>
      </p:pic>
      <p:sp>
        <p:nvSpPr>
          <p:cNvPr id="5" name="Rectangle 4"/>
          <p:cNvSpPr/>
          <p:nvPr/>
        </p:nvSpPr>
        <p:spPr>
          <a:xfrm>
            <a:off x="11993078" y="6693423"/>
            <a:ext cx="195747" cy="158817"/>
          </a:xfrm>
          <a:prstGeom prst="rect">
            <a:avLst/>
          </a:prstGeom>
          <a:solidFill>
            <a:srgbClr val="7C24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advClick="0" advTm="100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par>
                          <p:cTn id="9" fill="hold">
                            <p:stCondLst>
                              <p:cond delay="2000"/>
                            </p:stCondLst>
                            <p:childTnLst>
                              <p:par>
                                <p:cTn id="10" presetID="10" presetClass="entr" presetSubtype="0" fill="hold" nodeType="afterEffect">
                                  <p:stCondLst>
                                    <p:cond delay="150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par>
                          <p:cTn id="13" fill="hold">
                            <p:stCondLst>
                              <p:cond delay="4000"/>
                            </p:stCondLst>
                            <p:childTnLst>
                              <p:par>
                                <p:cTn id="14" presetID="1" presetClass="entr" presetSubtype="0" fill="hold" grpId="0" nodeType="afterEffect">
                                  <p:stCondLst>
                                    <p:cond delay="1500"/>
                                  </p:stCondLst>
                                  <p:childTnLst>
                                    <p:set>
                                      <p:cBhvr>
                                        <p:cTn id="15"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Branched Chains</a:t>
            </a:r>
            <a:endParaRPr lang="en-US" b="1" dirty="0"/>
          </a:p>
        </p:txBody>
      </p:sp>
      <p:sp>
        <p:nvSpPr>
          <p:cNvPr id="3" name="Content Placeholder 2"/>
          <p:cNvSpPr>
            <a:spLocks noGrp="1"/>
          </p:cNvSpPr>
          <p:nvPr>
            <p:ph idx="1"/>
          </p:nvPr>
        </p:nvSpPr>
        <p:spPr/>
        <p:txBody>
          <a:bodyPr/>
          <a:lstStyle/>
          <a:p>
            <a:r>
              <a:rPr lang="en-US" dirty="0"/>
              <a:t>Carbon has an ability to form branches with other carbon atoms. Simple branched alkanes often have a common name using a prefix to distinguish them from linear alkanes, for example </a:t>
            </a:r>
            <a:r>
              <a:rPr lang="en-US" dirty="0" err="1"/>
              <a:t>npentane</a:t>
            </a:r>
            <a:r>
              <a:rPr lang="en-US" dirty="0"/>
              <a:t>, </a:t>
            </a:r>
            <a:r>
              <a:rPr lang="en-US" dirty="0" err="1"/>
              <a:t>isopentane</a:t>
            </a:r>
            <a:r>
              <a:rPr lang="en-US" dirty="0"/>
              <a:t>, and </a:t>
            </a:r>
            <a:r>
              <a:rPr lang="en-US" dirty="0" err="1"/>
              <a:t>neopentane</a:t>
            </a:r>
            <a:r>
              <a:rPr lang="en-US" dirty="0"/>
              <a:t>. IUPAC naming conventions can be used to produce a systematic name. </a:t>
            </a:r>
            <a:endParaRPr lang="en-US" dirty="0"/>
          </a:p>
        </p:txBody>
      </p:sp>
      <p:pic>
        <p:nvPicPr>
          <p:cNvPr id="4" name="Picture 3"/>
          <p:cNvPicPr>
            <a:picLocks noChangeAspect="1"/>
          </p:cNvPicPr>
          <p:nvPr/>
        </p:nvPicPr>
        <p:blipFill>
          <a:blip r:embed="rId1"/>
          <a:stretch>
            <a:fillRect/>
          </a:stretch>
        </p:blipFill>
        <p:spPr>
          <a:xfrm>
            <a:off x="1187649" y="3813519"/>
            <a:ext cx="3305762" cy="2860756"/>
          </a:xfrm>
          <a:prstGeom prst="rect">
            <a:avLst/>
          </a:prstGeom>
        </p:spPr>
      </p:pic>
      <p:sp>
        <p:nvSpPr>
          <p:cNvPr id="5" name="Rectangle 4"/>
          <p:cNvSpPr/>
          <p:nvPr/>
        </p:nvSpPr>
        <p:spPr>
          <a:xfrm>
            <a:off x="11993078" y="6693423"/>
            <a:ext cx="195747" cy="158817"/>
          </a:xfrm>
          <a:prstGeom prst="rect">
            <a:avLst/>
          </a:prstGeom>
          <a:solidFill>
            <a:srgbClr val="7C24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advClick="0" advTm="100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par>
                          <p:cTn id="9" fill="hold">
                            <p:stCondLst>
                              <p:cond delay="2000"/>
                            </p:stCondLst>
                            <p:childTnLst>
                              <p:par>
                                <p:cTn id="10" presetID="10" presetClass="entr" presetSubtype="0" fill="hold" nodeType="afterEffect">
                                  <p:stCondLst>
                                    <p:cond delay="150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par>
                          <p:cTn id="13" fill="hold">
                            <p:stCondLst>
                              <p:cond delay="4000"/>
                            </p:stCondLst>
                            <p:childTnLst>
                              <p:par>
                                <p:cTn id="14" presetID="1" presetClass="entr" presetSubtype="0" fill="hold" grpId="0" nodeType="afterEffect">
                                  <p:stCondLst>
                                    <p:cond delay="1500"/>
                                  </p:stCondLst>
                                  <p:childTnLst>
                                    <p:set>
                                      <p:cBhvr>
                                        <p:cTn id="15"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Ring Or Cyclic</a:t>
            </a:r>
            <a:endParaRPr lang="en-US" b="1" dirty="0"/>
          </a:p>
        </p:txBody>
      </p:sp>
      <p:sp>
        <p:nvSpPr>
          <p:cNvPr id="3" name="Content Placeholder 2"/>
          <p:cNvSpPr>
            <a:spLocks noGrp="1"/>
          </p:cNvSpPr>
          <p:nvPr>
            <p:ph idx="1"/>
          </p:nvPr>
        </p:nvSpPr>
        <p:spPr/>
        <p:txBody>
          <a:bodyPr/>
          <a:lstStyle/>
          <a:p>
            <a:r>
              <a:rPr lang="en-US" dirty="0"/>
              <a:t>Carbons can be arranged in the form of a ring or cyclic, such as </a:t>
            </a:r>
            <a:r>
              <a:rPr lang="en-US" dirty="0" err="1"/>
              <a:t>cyclobutane</a:t>
            </a:r>
            <a:r>
              <a:rPr lang="en-US" dirty="0"/>
              <a:t> , Benzene </a:t>
            </a:r>
            <a:r>
              <a:rPr lang="en-US" dirty="0" err="1"/>
              <a:t>etc</a:t>
            </a:r>
            <a:r>
              <a:rPr lang="en-US" dirty="0"/>
              <a:t> .</a:t>
            </a:r>
            <a:endParaRPr lang="en-US" dirty="0"/>
          </a:p>
        </p:txBody>
      </p:sp>
      <p:pic>
        <p:nvPicPr>
          <p:cNvPr id="4" name="Picture 3"/>
          <p:cNvPicPr>
            <a:picLocks noChangeAspect="1"/>
          </p:cNvPicPr>
          <p:nvPr/>
        </p:nvPicPr>
        <p:blipFill>
          <a:blip r:embed="rId1"/>
          <a:stretch>
            <a:fillRect/>
          </a:stretch>
        </p:blipFill>
        <p:spPr>
          <a:xfrm>
            <a:off x="1127847" y="3088475"/>
            <a:ext cx="4247044" cy="3313837"/>
          </a:xfrm>
          <a:prstGeom prst="rect">
            <a:avLst/>
          </a:prstGeom>
        </p:spPr>
      </p:pic>
      <p:sp>
        <p:nvSpPr>
          <p:cNvPr id="5" name="Rectangle 4"/>
          <p:cNvSpPr/>
          <p:nvPr/>
        </p:nvSpPr>
        <p:spPr>
          <a:xfrm>
            <a:off x="11993078" y="6693423"/>
            <a:ext cx="195747" cy="158817"/>
          </a:xfrm>
          <a:prstGeom prst="rect">
            <a:avLst/>
          </a:prstGeom>
          <a:solidFill>
            <a:srgbClr val="7C24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advClick="0" advTm="100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par>
                          <p:cTn id="9" fill="hold">
                            <p:stCondLst>
                              <p:cond delay="2000"/>
                            </p:stCondLst>
                            <p:childTnLst>
                              <p:par>
                                <p:cTn id="10" presetID="10" presetClass="entr" presetSubtype="0" fill="hold" nodeType="afterEffect">
                                  <p:stCondLst>
                                    <p:cond delay="150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par>
                          <p:cTn id="13" fill="hold">
                            <p:stCondLst>
                              <p:cond delay="4000"/>
                            </p:stCondLst>
                            <p:childTnLst>
                              <p:par>
                                <p:cTn id="14" presetID="1" presetClass="entr" presetSubtype="0" fill="hold" grpId="0" nodeType="afterEffect">
                                  <p:stCondLst>
                                    <p:cond delay="1500"/>
                                  </p:stCondLst>
                                  <p:childTnLst>
                                    <p:set>
                                      <p:cBhvr>
                                        <p:cTn id="15"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tile tx="0" ty="0" sx="100000" sy="100000" flip="none" algn="tl"/>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buNone/>
            </a:pPr>
            <a:r>
              <a:rPr lang="en-US" sz="5400" b="1" dirty="0">
                <a:latin typeface="Arial Black" panose="020B0A04020102020204" pitchFamily="34" charset="0"/>
              </a:rPr>
              <a:t>Thank You</a:t>
            </a:r>
            <a:endParaRPr lang="en-US" sz="5400" dirty="0">
              <a:latin typeface="Segoe Marker" panose="03080602040302020204" pitchFamily="66" charset="0"/>
            </a:endParaRPr>
          </a:p>
        </p:txBody>
      </p:sp>
    </p:spTree>
  </p:cSld>
  <p:clrMapOvr>
    <a:masterClrMapping/>
  </p:clrMapOvr>
  <p:transition spd="slow" advClick="0" advTm="1000">
    <p:push/>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2" name="Content Placeholder 31"/>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590021" y="119099"/>
            <a:ext cx="10970691" cy="6579233"/>
          </a:xfrm>
        </p:spPr>
      </p:pic>
      <p:sp>
        <p:nvSpPr>
          <p:cNvPr id="4" name="Rectangle 3"/>
          <p:cNvSpPr/>
          <p:nvPr/>
        </p:nvSpPr>
        <p:spPr>
          <a:xfrm>
            <a:off x="11993078" y="6693423"/>
            <a:ext cx="195747" cy="158817"/>
          </a:xfrm>
          <a:prstGeom prst="rect">
            <a:avLst/>
          </a:prstGeom>
          <a:solidFill>
            <a:srgbClr val="7C24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advClick="0" advTm="100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50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par>
                          <p:cTn id="8" fill="hold">
                            <p:stCondLst>
                              <p:cond delay="2000"/>
                            </p:stCondLst>
                            <p:childTnLst>
                              <p:par>
                                <p:cTn id="9" presetID="1" presetClass="entr" presetSubtype="0" fill="hold" grpId="0" nodeType="afterEffect">
                                  <p:stCondLst>
                                    <p:cond delay="150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What Is Carbon ?                  </a:t>
            </a:r>
            <a:endParaRPr lang="en-US" sz="2800" b="1" dirty="0"/>
          </a:p>
        </p:txBody>
      </p:sp>
      <p:sp>
        <p:nvSpPr>
          <p:cNvPr id="3" name="Content Placeholder 2"/>
          <p:cNvSpPr>
            <a:spLocks noGrp="1"/>
          </p:cNvSpPr>
          <p:nvPr>
            <p:ph idx="1"/>
          </p:nvPr>
        </p:nvSpPr>
        <p:spPr/>
        <p:txBody>
          <a:bodyPr/>
          <a:lstStyle/>
          <a:p>
            <a:r>
              <a:rPr lang="en-US" dirty="0"/>
              <a:t>CARBON is the chemical element with symbol C </a:t>
            </a:r>
            <a:endParaRPr lang="en-US" dirty="0"/>
          </a:p>
          <a:p>
            <a:r>
              <a:rPr lang="en-US" dirty="0"/>
              <a:t>Atomic number 6. </a:t>
            </a:r>
            <a:endParaRPr lang="en-US" dirty="0"/>
          </a:p>
          <a:p>
            <a:r>
              <a:rPr lang="en-US" dirty="0"/>
              <a:t>A member of group 14 on the periodic table.</a:t>
            </a:r>
            <a:endParaRPr lang="en-US" dirty="0"/>
          </a:p>
          <a:p>
            <a:r>
              <a:rPr lang="en-US" dirty="0"/>
              <a:t>Nonmetallic and tetravalent.</a:t>
            </a:r>
            <a:endParaRPr lang="en-US" dirty="0"/>
          </a:p>
          <a:p>
            <a:r>
              <a:rPr lang="en-US" dirty="0"/>
              <a:t>Making four electrons available to form covalent chemical bonds. </a:t>
            </a:r>
            <a:endParaRPr lang="en-US" dirty="0"/>
          </a:p>
          <a:p>
            <a:r>
              <a:rPr lang="en-US" dirty="0"/>
              <a:t>There are three naturally occurring isotopes.</a:t>
            </a:r>
            <a:endParaRPr lang="en-US" dirty="0"/>
          </a:p>
          <a:p>
            <a:r>
              <a:rPr lang="en-US" dirty="0"/>
              <a:t>12C and 13C being stable, while 14C is radioactive.</a:t>
            </a:r>
            <a:endParaRPr lang="en-US" dirty="0"/>
          </a:p>
        </p:txBody>
      </p:sp>
      <p:pic>
        <p:nvPicPr>
          <p:cNvPr id="5" name="Picture 4"/>
          <p:cNvPicPr>
            <a:picLocks noChangeAspect="1"/>
          </p:cNvPicPr>
          <p:nvPr/>
        </p:nvPicPr>
        <p:blipFill>
          <a:blip r:embed="rId1"/>
          <a:stretch>
            <a:fillRect/>
          </a:stretch>
        </p:blipFill>
        <p:spPr>
          <a:xfrm>
            <a:off x="9118748" y="194655"/>
            <a:ext cx="2488698" cy="2557090"/>
          </a:xfrm>
          <a:prstGeom prst="rect">
            <a:avLst/>
          </a:prstGeom>
        </p:spPr>
      </p:pic>
      <p:sp>
        <p:nvSpPr>
          <p:cNvPr id="6" name="Rectangle 5"/>
          <p:cNvSpPr/>
          <p:nvPr/>
        </p:nvSpPr>
        <p:spPr>
          <a:xfrm>
            <a:off x="11993078" y="6693423"/>
            <a:ext cx="195747" cy="158817"/>
          </a:xfrm>
          <a:prstGeom prst="rect">
            <a:avLst/>
          </a:prstGeom>
          <a:solidFill>
            <a:srgbClr val="7C24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advClick="0" advTm="100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5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2000"/>
                            </p:stCondLst>
                            <p:childTnLst>
                              <p:par>
                                <p:cTn id="9" presetID="12" presetClass="entr" presetSubtype="4" fill="hold" grpId="0" nodeType="afterEffect">
                                  <p:stCondLst>
                                    <p:cond delay="150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12" dur="500"/>
                                        <p:tgtEl>
                                          <p:spTgt spid="3">
                                            <p:txEl>
                                              <p:pRg st="0" end="0"/>
                                            </p:txEl>
                                          </p:spTgt>
                                        </p:tgtEl>
                                      </p:cBhvr>
                                    </p:animEffect>
                                  </p:childTnLst>
                                </p:cTn>
                              </p:par>
                            </p:childTnLst>
                          </p:cTn>
                        </p:par>
                        <p:par>
                          <p:cTn id="13" fill="hold">
                            <p:stCondLst>
                              <p:cond delay="4000"/>
                            </p:stCondLst>
                            <p:childTnLst>
                              <p:par>
                                <p:cTn id="14" presetID="12" presetClass="entr" presetSubtype="4" fill="hold" grpId="0" nodeType="afterEffect">
                                  <p:stCondLst>
                                    <p:cond delay="1500"/>
                                  </p:stCondLst>
                                  <p:childTnLst>
                                    <p:set>
                                      <p:cBhvr>
                                        <p:cTn id="15" dur="1" fill="hold">
                                          <p:stCondLst>
                                            <p:cond delay="0"/>
                                          </p:stCondLst>
                                        </p:cTn>
                                        <p:tgtEl>
                                          <p:spTgt spid="3">
                                            <p:txEl>
                                              <p:pRg st="1" end="1"/>
                                            </p:txEl>
                                          </p:spTgt>
                                        </p:tgtEl>
                                        <p:attrNameLst>
                                          <p:attrName>style.visibility</p:attrName>
                                        </p:attrNameLst>
                                      </p:cBhvr>
                                      <p:to>
                                        <p:strVal val="visible"/>
                                      </p:to>
                                    </p:set>
                                    <p:anim calcmode="lin" valueType="num">
                                      <p:cBhvr additive="base">
                                        <p:cTn id="16"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7" dur="500"/>
                                        <p:tgtEl>
                                          <p:spTgt spid="3">
                                            <p:txEl>
                                              <p:pRg st="1" end="1"/>
                                            </p:txEl>
                                          </p:spTgt>
                                        </p:tgtEl>
                                      </p:cBhvr>
                                    </p:animEffect>
                                  </p:childTnLst>
                                </p:cTn>
                              </p:par>
                            </p:childTnLst>
                          </p:cTn>
                        </p:par>
                        <p:par>
                          <p:cTn id="18" fill="hold">
                            <p:stCondLst>
                              <p:cond delay="6000"/>
                            </p:stCondLst>
                            <p:childTnLst>
                              <p:par>
                                <p:cTn id="19" presetID="12" presetClass="entr" presetSubtype="4" fill="hold" grpId="0" nodeType="afterEffect">
                                  <p:stCondLst>
                                    <p:cond delay="150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additive="base">
                                        <p:cTn id="21"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2" dur="500"/>
                                        <p:tgtEl>
                                          <p:spTgt spid="3">
                                            <p:txEl>
                                              <p:pRg st="2" end="2"/>
                                            </p:txEl>
                                          </p:spTgt>
                                        </p:tgtEl>
                                      </p:cBhvr>
                                    </p:animEffect>
                                  </p:childTnLst>
                                </p:cTn>
                              </p:par>
                            </p:childTnLst>
                          </p:cTn>
                        </p:par>
                        <p:par>
                          <p:cTn id="23" fill="hold">
                            <p:stCondLst>
                              <p:cond delay="8000"/>
                            </p:stCondLst>
                            <p:childTnLst>
                              <p:par>
                                <p:cTn id="24" presetID="12" presetClass="entr" presetSubtype="4" fill="hold" grpId="0" nodeType="afterEffect">
                                  <p:stCondLst>
                                    <p:cond delay="1500"/>
                                  </p:stCondLst>
                                  <p:childTnLst>
                                    <p:set>
                                      <p:cBhvr>
                                        <p:cTn id="25" dur="1" fill="hold">
                                          <p:stCondLst>
                                            <p:cond delay="0"/>
                                          </p:stCondLst>
                                        </p:cTn>
                                        <p:tgtEl>
                                          <p:spTgt spid="3">
                                            <p:txEl>
                                              <p:pRg st="3" end="3"/>
                                            </p:txEl>
                                          </p:spTgt>
                                        </p:tgtEl>
                                        <p:attrNameLst>
                                          <p:attrName>style.visibility</p:attrName>
                                        </p:attrNameLst>
                                      </p:cBhvr>
                                      <p:to>
                                        <p:strVal val="visible"/>
                                      </p:to>
                                    </p:set>
                                    <p:anim calcmode="lin" valueType="num">
                                      <p:cBhvr additive="base">
                                        <p:cTn id="26"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7" dur="500"/>
                                        <p:tgtEl>
                                          <p:spTgt spid="3">
                                            <p:txEl>
                                              <p:pRg st="3" end="3"/>
                                            </p:txEl>
                                          </p:spTgt>
                                        </p:tgtEl>
                                      </p:cBhvr>
                                    </p:animEffect>
                                  </p:childTnLst>
                                </p:cTn>
                              </p:par>
                            </p:childTnLst>
                          </p:cTn>
                        </p:par>
                        <p:par>
                          <p:cTn id="28" fill="hold">
                            <p:stCondLst>
                              <p:cond delay="10000"/>
                            </p:stCondLst>
                            <p:childTnLst>
                              <p:par>
                                <p:cTn id="29" presetID="12" presetClass="entr" presetSubtype="4" fill="hold" grpId="0" nodeType="afterEffect">
                                  <p:stCondLst>
                                    <p:cond delay="150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3">
                                            <p:txEl>
                                              <p:pRg st="4" end="4"/>
                                            </p:txEl>
                                          </p:spTgt>
                                        </p:tgtEl>
                                      </p:cBhvr>
                                    </p:animEffect>
                                  </p:childTnLst>
                                </p:cTn>
                              </p:par>
                            </p:childTnLst>
                          </p:cTn>
                        </p:par>
                        <p:par>
                          <p:cTn id="33" fill="hold">
                            <p:stCondLst>
                              <p:cond delay="12000"/>
                            </p:stCondLst>
                            <p:childTnLst>
                              <p:par>
                                <p:cTn id="34" presetID="12" presetClass="entr" presetSubtype="4" fill="hold" grpId="0" nodeType="afterEffect">
                                  <p:stCondLst>
                                    <p:cond delay="1500"/>
                                  </p:stCondLst>
                                  <p:childTnLst>
                                    <p:set>
                                      <p:cBhvr>
                                        <p:cTn id="35" dur="1" fill="hold">
                                          <p:stCondLst>
                                            <p:cond delay="0"/>
                                          </p:stCondLst>
                                        </p:cTn>
                                        <p:tgtEl>
                                          <p:spTgt spid="3">
                                            <p:txEl>
                                              <p:pRg st="5" end="5"/>
                                            </p:txEl>
                                          </p:spTgt>
                                        </p:tgtEl>
                                        <p:attrNameLst>
                                          <p:attrName>style.visibility</p:attrName>
                                        </p:attrNameLst>
                                      </p:cBhvr>
                                      <p:to>
                                        <p:strVal val="visible"/>
                                      </p:to>
                                    </p:set>
                                    <p:anim calcmode="lin" valueType="num">
                                      <p:cBhvr additive="base">
                                        <p:cTn id="36" dur="500"/>
                                        <p:tgtEl>
                                          <p:spTgt spid="3">
                                            <p:txEl>
                                              <p:pRg st="5" end="5"/>
                                            </p:txEl>
                                          </p:spTgt>
                                        </p:tgtEl>
                                        <p:attrNameLst>
                                          <p:attrName>ppt_y</p:attrName>
                                        </p:attrNameLst>
                                      </p:cBhvr>
                                      <p:tavLst>
                                        <p:tav tm="0">
                                          <p:val>
                                            <p:strVal val="#ppt_y+#ppt_h*1.125000"/>
                                          </p:val>
                                        </p:tav>
                                        <p:tav tm="100000">
                                          <p:val>
                                            <p:strVal val="#ppt_y"/>
                                          </p:val>
                                        </p:tav>
                                      </p:tavLst>
                                    </p:anim>
                                    <p:animEffect transition="in" filter="wipe(up)">
                                      <p:cBhvr>
                                        <p:cTn id="37" dur="500"/>
                                        <p:tgtEl>
                                          <p:spTgt spid="3">
                                            <p:txEl>
                                              <p:pRg st="5" end="5"/>
                                            </p:txEl>
                                          </p:spTgt>
                                        </p:tgtEl>
                                      </p:cBhvr>
                                    </p:animEffect>
                                  </p:childTnLst>
                                </p:cTn>
                              </p:par>
                            </p:childTnLst>
                          </p:cTn>
                        </p:par>
                        <p:par>
                          <p:cTn id="38" fill="hold">
                            <p:stCondLst>
                              <p:cond delay="14000"/>
                            </p:stCondLst>
                            <p:childTnLst>
                              <p:par>
                                <p:cTn id="39" presetID="12" presetClass="entr" presetSubtype="4" fill="hold" grpId="0" nodeType="afterEffect">
                                  <p:stCondLst>
                                    <p:cond delay="1500"/>
                                  </p:stCondLst>
                                  <p:childTnLst>
                                    <p:set>
                                      <p:cBhvr>
                                        <p:cTn id="40" dur="1" fill="hold">
                                          <p:stCondLst>
                                            <p:cond delay="0"/>
                                          </p:stCondLst>
                                        </p:cTn>
                                        <p:tgtEl>
                                          <p:spTgt spid="3">
                                            <p:txEl>
                                              <p:pRg st="6" end="6"/>
                                            </p:txEl>
                                          </p:spTgt>
                                        </p:tgtEl>
                                        <p:attrNameLst>
                                          <p:attrName>style.visibility</p:attrName>
                                        </p:attrNameLst>
                                      </p:cBhvr>
                                      <p:to>
                                        <p:strVal val="visible"/>
                                      </p:to>
                                    </p:set>
                                    <p:anim calcmode="lin" valueType="num">
                                      <p:cBhvr additive="base">
                                        <p:cTn id="41" dur="500"/>
                                        <p:tgtEl>
                                          <p:spTgt spid="3">
                                            <p:txEl>
                                              <p:pRg st="6" end="6"/>
                                            </p:txEl>
                                          </p:spTgt>
                                        </p:tgtEl>
                                        <p:attrNameLst>
                                          <p:attrName>ppt_y</p:attrName>
                                        </p:attrNameLst>
                                      </p:cBhvr>
                                      <p:tavLst>
                                        <p:tav tm="0">
                                          <p:val>
                                            <p:strVal val="#ppt_y+#ppt_h*1.125000"/>
                                          </p:val>
                                        </p:tav>
                                        <p:tav tm="100000">
                                          <p:val>
                                            <p:strVal val="#ppt_y"/>
                                          </p:val>
                                        </p:tav>
                                      </p:tavLst>
                                    </p:anim>
                                    <p:animEffect transition="in" filter="wipe(up)">
                                      <p:cBhvr>
                                        <p:cTn id="42" dur="500"/>
                                        <p:tgtEl>
                                          <p:spTgt spid="3">
                                            <p:txEl>
                                              <p:pRg st="6" end="6"/>
                                            </p:txEl>
                                          </p:spTgt>
                                        </p:tgtEl>
                                      </p:cBhvr>
                                    </p:animEffect>
                                  </p:childTnLst>
                                </p:cTn>
                              </p:par>
                            </p:childTnLst>
                          </p:cTn>
                        </p:par>
                        <p:par>
                          <p:cTn id="43" fill="hold">
                            <p:stCondLst>
                              <p:cond delay="16000"/>
                            </p:stCondLst>
                            <p:childTnLst>
                              <p:par>
                                <p:cTn id="44" presetID="1" presetClass="entr" presetSubtype="0" fill="hold" grpId="0" nodeType="afterEffect">
                                  <p:stCondLst>
                                    <p:cond delay="1500"/>
                                  </p:stCondLst>
                                  <p:childTnLst>
                                    <p:set>
                                      <p:cBhvr>
                                        <p:cTn id="45"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Occurrence Of Carbon</a:t>
            </a:r>
            <a:endParaRPr lang="en-US" sz="2800" b="1" dirty="0"/>
          </a:p>
        </p:txBody>
      </p:sp>
      <p:sp>
        <p:nvSpPr>
          <p:cNvPr id="3" name="Content Placeholder 2"/>
          <p:cNvSpPr>
            <a:spLocks noGrp="1"/>
          </p:cNvSpPr>
          <p:nvPr>
            <p:ph idx="1"/>
          </p:nvPr>
        </p:nvSpPr>
        <p:spPr/>
        <p:txBody>
          <a:bodyPr/>
          <a:lstStyle/>
          <a:p>
            <a:r>
              <a:rPr lang="en-US" dirty="0"/>
              <a:t>Carbon is found in the atmosphere</a:t>
            </a:r>
            <a:endParaRPr lang="en-US" dirty="0"/>
          </a:p>
          <a:p>
            <a:r>
              <a:rPr lang="en-US" dirty="0"/>
              <a:t> Inside the earth’s crust and in all living organisms. </a:t>
            </a:r>
            <a:endParaRPr lang="en-US" dirty="0"/>
          </a:p>
          <a:p>
            <a:r>
              <a:rPr lang="en-US" dirty="0"/>
              <a:t>Carbon is present in fuels like wood, coal, charcoal, coke, petroleum, natural gas, biogas, marsh gas etc.</a:t>
            </a:r>
            <a:endParaRPr lang="en-US" dirty="0"/>
          </a:p>
          <a:p>
            <a:r>
              <a:rPr lang="en-US" dirty="0"/>
              <a:t>Carbon is present in compounds like carbonates, hydrogen carbonates etc.</a:t>
            </a:r>
            <a:endParaRPr lang="en-US" dirty="0"/>
          </a:p>
          <a:p>
            <a:r>
              <a:rPr lang="en-US" dirty="0"/>
              <a:t>Carbon is found in the free state as diamond, graphite, fullerenes etc. </a:t>
            </a:r>
            <a:endParaRPr lang="en-US" dirty="0"/>
          </a:p>
        </p:txBody>
      </p:sp>
      <p:pic>
        <p:nvPicPr>
          <p:cNvPr id="7" name="Picture 6"/>
          <p:cNvPicPr>
            <a:picLocks noChangeAspect="1"/>
          </p:cNvPicPr>
          <p:nvPr/>
        </p:nvPicPr>
        <p:blipFill>
          <a:blip r:embed="rId1"/>
          <a:stretch>
            <a:fillRect/>
          </a:stretch>
        </p:blipFill>
        <p:spPr>
          <a:xfrm>
            <a:off x="8974732" y="220662"/>
            <a:ext cx="2857500" cy="2505075"/>
          </a:xfrm>
          <a:prstGeom prst="rect">
            <a:avLst/>
          </a:prstGeom>
        </p:spPr>
      </p:pic>
      <p:sp>
        <p:nvSpPr>
          <p:cNvPr id="5" name="Rectangle 4"/>
          <p:cNvSpPr/>
          <p:nvPr/>
        </p:nvSpPr>
        <p:spPr>
          <a:xfrm>
            <a:off x="11993078" y="6693423"/>
            <a:ext cx="195747" cy="158817"/>
          </a:xfrm>
          <a:prstGeom prst="rect">
            <a:avLst/>
          </a:prstGeom>
          <a:solidFill>
            <a:srgbClr val="7C24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advClick="0" advTm="100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5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2000"/>
                            </p:stCondLst>
                            <p:childTnLst>
                              <p:par>
                                <p:cTn id="9" presetID="12" presetClass="entr" presetSubtype="4" fill="hold" grpId="0" nodeType="afterEffect">
                                  <p:stCondLst>
                                    <p:cond delay="150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12" dur="500"/>
                                        <p:tgtEl>
                                          <p:spTgt spid="3">
                                            <p:txEl>
                                              <p:pRg st="0" end="0"/>
                                            </p:txEl>
                                          </p:spTgt>
                                        </p:tgtEl>
                                      </p:cBhvr>
                                    </p:animEffect>
                                  </p:childTnLst>
                                </p:cTn>
                              </p:par>
                            </p:childTnLst>
                          </p:cTn>
                        </p:par>
                        <p:par>
                          <p:cTn id="13" fill="hold">
                            <p:stCondLst>
                              <p:cond delay="4000"/>
                            </p:stCondLst>
                            <p:childTnLst>
                              <p:par>
                                <p:cTn id="14" presetID="12" presetClass="entr" presetSubtype="4" fill="hold" grpId="0" nodeType="afterEffect">
                                  <p:stCondLst>
                                    <p:cond delay="1500"/>
                                  </p:stCondLst>
                                  <p:childTnLst>
                                    <p:set>
                                      <p:cBhvr>
                                        <p:cTn id="15" dur="1" fill="hold">
                                          <p:stCondLst>
                                            <p:cond delay="0"/>
                                          </p:stCondLst>
                                        </p:cTn>
                                        <p:tgtEl>
                                          <p:spTgt spid="3">
                                            <p:txEl>
                                              <p:pRg st="1" end="1"/>
                                            </p:txEl>
                                          </p:spTgt>
                                        </p:tgtEl>
                                        <p:attrNameLst>
                                          <p:attrName>style.visibility</p:attrName>
                                        </p:attrNameLst>
                                      </p:cBhvr>
                                      <p:to>
                                        <p:strVal val="visible"/>
                                      </p:to>
                                    </p:set>
                                    <p:anim calcmode="lin" valueType="num">
                                      <p:cBhvr additive="base">
                                        <p:cTn id="16"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7" dur="500"/>
                                        <p:tgtEl>
                                          <p:spTgt spid="3">
                                            <p:txEl>
                                              <p:pRg st="1" end="1"/>
                                            </p:txEl>
                                          </p:spTgt>
                                        </p:tgtEl>
                                      </p:cBhvr>
                                    </p:animEffect>
                                  </p:childTnLst>
                                </p:cTn>
                              </p:par>
                            </p:childTnLst>
                          </p:cTn>
                        </p:par>
                        <p:par>
                          <p:cTn id="18" fill="hold">
                            <p:stCondLst>
                              <p:cond delay="6000"/>
                            </p:stCondLst>
                            <p:childTnLst>
                              <p:par>
                                <p:cTn id="19" presetID="12" presetClass="entr" presetSubtype="4" fill="hold" grpId="0" nodeType="afterEffect">
                                  <p:stCondLst>
                                    <p:cond delay="150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additive="base">
                                        <p:cTn id="21"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2" dur="500"/>
                                        <p:tgtEl>
                                          <p:spTgt spid="3">
                                            <p:txEl>
                                              <p:pRg st="2" end="2"/>
                                            </p:txEl>
                                          </p:spTgt>
                                        </p:tgtEl>
                                      </p:cBhvr>
                                    </p:animEffect>
                                  </p:childTnLst>
                                </p:cTn>
                              </p:par>
                            </p:childTnLst>
                          </p:cTn>
                        </p:par>
                        <p:par>
                          <p:cTn id="23" fill="hold">
                            <p:stCondLst>
                              <p:cond delay="8000"/>
                            </p:stCondLst>
                            <p:childTnLst>
                              <p:par>
                                <p:cTn id="24" presetID="12" presetClass="entr" presetSubtype="4" fill="hold" grpId="0" nodeType="afterEffect">
                                  <p:stCondLst>
                                    <p:cond delay="1500"/>
                                  </p:stCondLst>
                                  <p:childTnLst>
                                    <p:set>
                                      <p:cBhvr>
                                        <p:cTn id="25" dur="1" fill="hold">
                                          <p:stCondLst>
                                            <p:cond delay="0"/>
                                          </p:stCondLst>
                                        </p:cTn>
                                        <p:tgtEl>
                                          <p:spTgt spid="3">
                                            <p:txEl>
                                              <p:pRg st="3" end="3"/>
                                            </p:txEl>
                                          </p:spTgt>
                                        </p:tgtEl>
                                        <p:attrNameLst>
                                          <p:attrName>style.visibility</p:attrName>
                                        </p:attrNameLst>
                                      </p:cBhvr>
                                      <p:to>
                                        <p:strVal val="visible"/>
                                      </p:to>
                                    </p:set>
                                    <p:anim calcmode="lin" valueType="num">
                                      <p:cBhvr additive="base">
                                        <p:cTn id="26"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7" dur="500"/>
                                        <p:tgtEl>
                                          <p:spTgt spid="3">
                                            <p:txEl>
                                              <p:pRg st="3" end="3"/>
                                            </p:txEl>
                                          </p:spTgt>
                                        </p:tgtEl>
                                      </p:cBhvr>
                                    </p:animEffect>
                                  </p:childTnLst>
                                </p:cTn>
                              </p:par>
                            </p:childTnLst>
                          </p:cTn>
                        </p:par>
                        <p:par>
                          <p:cTn id="28" fill="hold">
                            <p:stCondLst>
                              <p:cond delay="10000"/>
                            </p:stCondLst>
                            <p:childTnLst>
                              <p:par>
                                <p:cTn id="29" presetID="12" presetClass="entr" presetSubtype="4" fill="hold" grpId="0" nodeType="afterEffect">
                                  <p:stCondLst>
                                    <p:cond delay="150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3">
                                            <p:txEl>
                                              <p:pRg st="4" end="4"/>
                                            </p:txEl>
                                          </p:spTgt>
                                        </p:tgtEl>
                                      </p:cBhvr>
                                    </p:animEffect>
                                  </p:childTnLst>
                                </p:cTn>
                              </p:par>
                            </p:childTnLst>
                          </p:cTn>
                        </p:par>
                        <p:par>
                          <p:cTn id="33" fill="hold">
                            <p:stCondLst>
                              <p:cond delay="12000"/>
                            </p:stCondLst>
                            <p:childTnLst>
                              <p:par>
                                <p:cTn id="34" presetID="1" presetClass="entr" presetSubtype="0" fill="hold" grpId="0" nodeType="afterEffect">
                                  <p:stCondLst>
                                    <p:cond delay="1500"/>
                                  </p:stCondLst>
                                  <p:childTnLst>
                                    <p:set>
                                      <p:cBhvr>
                                        <p:cTn id="35"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Bonding In Carbon Covalent Bond </a:t>
            </a:r>
            <a:endParaRPr lang="en-US" b="1" dirty="0"/>
          </a:p>
        </p:txBody>
      </p:sp>
      <p:sp>
        <p:nvSpPr>
          <p:cNvPr id="3" name="Content Placeholder 2"/>
          <p:cNvSpPr>
            <a:spLocks noGrp="1"/>
          </p:cNvSpPr>
          <p:nvPr>
            <p:ph idx="1"/>
          </p:nvPr>
        </p:nvSpPr>
        <p:spPr>
          <a:xfrm>
            <a:off x="1117309" y="1701800"/>
            <a:ext cx="10157354" cy="4751536"/>
          </a:xfrm>
        </p:spPr>
        <p:txBody>
          <a:bodyPr>
            <a:normAutofit/>
          </a:bodyPr>
          <a:lstStyle/>
          <a:p>
            <a:r>
              <a:rPr lang="en-US" dirty="0"/>
              <a:t>The atomic number of carbon is 6</a:t>
            </a:r>
            <a:endParaRPr lang="en-US" dirty="0"/>
          </a:p>
          <a:p>
            <a:r>
              <a:rPr lang="en-US" dirty="0"/>
              <a:t>Its electronic arrangement is 2,4, it has 4 valence electrons.</a:t>
            </a:r>
            <a:endParaRPr lang="en-US" dirty="0"/>
          </a:p>
          <a:p>
            <a:r>
              <a:rPr lang="en-US" dirty="0"/>
              <a:t>It can attain stability by gaining 4 electrons, losing 4 electrons or sharing 4 electrons with other atoms. </a:t>
            </a:r>
            <a:endParaRPr lang="en-US" dirty="0"/>
          </a:p>
          <a:p>
            <a:r>
              <a:rPr lang="en-US" dirty="0"/>
              <a:t>It does not gain 4 electrons because it is difficult for the 6 protons to hold 10 electrons. </a:t>
            </a:r>
            <a:endParaRPr lang="en-US" dirty="0"/>
          </a:p>
          <a:p>
            <a:r>
              <a:rPr lang="en-US" dirty="0"/>
              <a:t>It does not lose 4 electrons because it needs a large amount of energy to lose 4 electrons. </a:t>
            </a:r>
            <a:endParaRPr lang="en-US" dirty="0"/>
          </a:p>
        </p:txBody>
      </p:sp>
      <p:pic>
        <p:nvPicPr>
          <p:cNvPr id="4" name="Picture 3"/>
          <p:cNvPicPr>
            <a:picLocks noChangeAspect="1"/>
          </p:cNvPicPr>
          <p:nvPr/>
        </p:nvPicPr>
        <p:blipFill>
          <a:blip r:embed="rId1"/>
          <a:stretch>
            <a:fillRect/>
          </a:stretch>
        </p:blipFill>
        <p:spPr>
          <a:xfrm>
            <a:off x="6200574" y="5225713"/>
            <a:ext cx="1681868" cy="1420951"/>
          </a:xfrm>
          <a:prstGeom prst="rect">
            <a:avLst/>
          </a:prstGeom>
        </p:spPr>
      </p:pic>
      <p:pic>
        <p:nvPicPr>
          <p:cNvPr id="5" name="Picture 4"/>
          <p:cNvPicPr>
            <a:picLocks noChangeAspect="1"/>
          </p:cNvPicPr>
          <p:nvPr/>
        </p:nvPicPr>
        <p:blipFill>
          <a:blip r:embed="rId2"/>
          <a:stretch>
            <a:fillRect/>
          </a:stretch>
        </p:blipFill>
        <p:spPr>
          <a:xfrm>
            <a:off x="8470676" y="5223048"/>
            <a:ext cx="1599783" cy="1423616"/>
          </a:xfrm>
          <a:prstGeom prst="rect">
            <a:avLst/>
          </a:prstGeom>
        </p:spPr>
      </p:pic>
      <p:sp>
        <p:nvSpPr>
          <p:cNvPr id="6" name="Rectangle 5"/>
          <p:cNvSpPr/>
          <p:nvPr/>
        </p:nvSpPr>
        <p:spPr>
          <a:xfrm>
            <a:off x="11993078" y="6693423"/>
            <a:ext cx="195747" cy="158817"/>
          </a:xfrm>
          <a:prstGeom prst="rect">
            <a:avLst/>
          </a:prstGeom>
          <a:solidFill>
            <a:srgbClr val="7C24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advClick="0" advTm="100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par>
                          <p:cTn id="9" fill="hold">
                            <p:stCondLst>
                              <p:cond delay="2000"/>
                            </p:stCondLst>
                            <p:childTnLst>
                              <p:par>
                                <p:cTn id="10" presetID="12" presetClass="entr" presetSubtype="4" fill="hold" grpId="0" nodeType="afterEffect">
                                  <p:stCondLst>
                                    <p:cond delay="150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additive="base">
                                        <p:cTn id="12"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1" end="1"/>
                                            </p:txEl>
                                          </p:spTgt>
                                        </p:tgtEl>
                                      </p:cBhvr>
                                    </p:animEffect>
                                  </p:childTnLst>
                                </p:cTn>
                              </p:par>
                            </p:childTnLst>
                          </p:cTn>
                        </p:par>
                        <p:par>
                          <p:cTn id="14" fill="hold">
                            <p:stCondLst>
                              <p:cond delay="4000"/>
                            </p:stCondLst>
                            <p:childTnLst>
                              <p:par>
                                <p:cTn id="15" presetID="12" presetClass="entr" presetSubtype="4" fill="hold" grpId="0" nodeType="afterEffect">
                                  <p:stCondLst>
                                    <p:cond delay="150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18" dur="500"/>
                                        <p:tgtEl>
                                          <p:spTgt spid="3">
                                            <p:txEl>
                                              <p:pRg st="2" end="2"/>
                                            </p:txEl>
                                          </p:spTgt>
                                        </p:tgtEl>
                                      </p:cBhvr>
                                    </p:animEffect>
                                  </p:childTnLst>
                                </p:cTn>
                              </p:par>
                            </p:childTnLst>
                          </p:cTn>
                        </p:par>
                        <p:par>
                          <p:cTn id="19" fill="hold">
                            <p:stCondLst>
                              <p:cond delay="6000"/>
                            </p:stCondLst>
                            <p:childTnLst>
                              <p:par>
                                <p:cTn id="20" presetID="12" presetClass="entr" presetSubtype="4" fill="hold" grpId="0" nodeType="afterEffect">
                                  <p:stCondLst>
                                    <p:cond delay="1500"/>
                                  </p:stCondLst>
                                  <p:childTnLst>
                                    <p:set>
                                      <p:cBhvr>
                                        <p:cTn id="21" dur="1" fill="hold">
                                          <p:stCondLst>
                                            <p:cond delay="0"/>
                                          </p:stCondLst>
                                        </p:cTn>
                                        <p:tgtEl>
                                          <p:spTgt spid="3">
                                            <p:txEl>
                                              <p:pRg st="3" end="3"/>
                                            </p:txEl>
                                          </p:spTgt>
                                        </p:tgtEl>
                                        <p:attrNameLst>
                                          <p:attrName>style.visibility</p:attrName>
                                        </p:attrNameLst>
                                      </p:cBhvr>
                                      <p:to>
                                        <p:strVal val="visible"/>
                                      </p:to>
                                    </p:set>
                                    <p:anim calcmode="lin" valueType="num">
                                      <p:cBhvr additive="base">
                                        <p:cTn id="22"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3" dur="500"/>
                                        <p:tgtEl>
                                          <p:spTgt spid="3">
                                            <p:txEl>
                                              <p:pRg st="3" end="3"/>
                                            </p:txEl>
                                          </p:spTgt>
                                        </p:tgtEl>
                                      </p:cBhvr>
                                    </p:animEffect>
                                  </p:childTnLst>
                                </p:cTn>
                              </p:par>
                            </p:childTnLst>
                          </p:cTn>
                        </p:par>
                        <p:par>
                          <p:cTn id="24" fill="hold">
                            <p:stCondLst>
                              <p:cond delay="8000"/>
                            </p:stCondLst>
                            <p:childTnLst>
                              <p:par>
                                <p:cTn id="25" presetID="12" presetClass="entr" presetSubtype="4" fill="hold" grpId="0" nodeType="afterEffect">
                                  <p:stCondLst>
                                    <p:cond delay="150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28" dur="500"/>
                                        <p:tgtEl>
                                          <p:spTgt spid="3">
                                            <p:txEl>
                                              <p:pRg st="4" end="4"/>
                                            </p:txEl>
                                          </p:spTgt>
                                        </p:tgtEl>
                                      </p:cBhvr>
                                    </p:animEffect>
                                  </p:childTnLst>
                                </p:cTn>
                              </p:par>
                            </p:childTnLst>
                          </p:cTn>
                        </p:par>
                        <p:par>
                          <p:cTn id="29" fill="hold">
                            <p:stCondLst>
                              <p:cond delay="10000"/>
                            </p:stCondLst>
                            <p:childTnLst>
                              <p:par>
                                <p:cTn id="30" presetID="10" presetClass="entr" presetSubtype="0" fill="hold" nodeType="afterEffect">
                                  <p:stCondLst>
                                    <p:cond delay="1500"/>
                                  </p:stCondLst>
                                  <p:childTnLst>
                                    <p:set>
                                      <p:cBhvr>
                                        <p:cTn id="31" dur="1" fill="hold">
                                          <p:stCondLst>
                                            <p:cond delay="0"/>
                                          </p:stCondLst>
                                        </p:cTn>
                                        <p:tgtEl>
                                          <p:spTgt spid="4"/>
                                        </p:tgtEl>
                                        <p:attrNameLst>
                                          <p:attrName>style.visibility</p:attrName>
                                        </p:attrNameLst>
                                      </p:cBhvr>
                                      <p:to>
                                        <p:strVal val="visible"/>
                                      </p:to>
                                    </p:set>
                                    <p:animEffect transition="in" filter="fade">
                                      <p:cBhvr>
                                        <p:cTn id="32" dur="500"/>
                                        <p:tgtEl>
                                          <p:spTgt spid="4"/>
                                        </p:tgtEl>
                                      </p:cBhvr>
                                    </p:animEffect>
                                  </p:childTnLst>
                                </p:cTn>
                              </p:par>
                            </p:childTnLst>
                          </p:cTn>
                        </p:par>
                        <p:par>
                          <p:cTn id="33" fill="hold">
                            <p:stCondLst>
                              <p:cond delay="12000"/>
                            </p:stCondLst>
                            <p:childTnLst>
                              <p:par>
                                <p:cTn id="34" presetID="10" presetClass="entr" presetSubtype="0" fill="hold" nodeType="afterEffect">
                                  <p:stCondLst>
                                    <p:cond delay="1500"/>
                                  </p:stCondLst>
                                  <p:childTnLst>
                                    <p:set>
                                      <p:cBhvr>
                                        <p:cTn id="35" dur="1" fill="hold">
                                          <p:stCondLst>
                                            <p:cond delay="0"/>
                                          </p:stCondLst>
                                        </p:cTn>
                                        <p:tgtEl>
                                          <p:spTgt spid="5"/>
                                        </p:tgtEl>
                                        <p:attrNameLst>
                                          <p:attrName>style.visibility</p:attrName>
                                        </p:attrNameLst>
                                      </p:cBhvr>
                                      <p:to>
                                        <p:strVal val="visible"/>
                                      </p:to>
                                    </p:set>
                                    <p:animEffect transition="in" filter="fade">
                                      <p:cBhvr>
                                        <p:cTn id="36" dur="500"/>
                                        <p:tgtEl>
                                          <p:spTgt spid="5"/>
                                        </p:tgtEl>
                                      </p:cBhvr>
                                    </p:animEffect>
                                  </p:childTnLst>
                                </p:cTn>
                              </p:par>
                            </p:childTnLst>
                          </p:cTn>
                        </p:par>
                        <p:par>
                          <p:cTn id="37" fill="hold">
                            <p:stCondLst>
                              <p:cond delay="14000"/>
                            </p:stCondLst>
                            <p:childTnLst>
                              <p:par>
                                <p:cTn id="38" presetID="1" presetClass="entr" presetSubtype="0" fill="hold" grpId="0" nodeType="afterEffect">
                                  <p:stCondLst>
                                    <p:cond delay="1500"/>
                                  </p:stCondLst>
                                  <p:childTnLst>
                                    <p:set>
                                      <p:cBhvr>
                                        <p:cTn id="39"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Formation Of Covalent Bond</a:t>
            </a:r>
            <a:endParaRPr lang="en-US" b="1" dirty="0"/>
          </a:p>
        </p:txBody>
      </p:sp>
      <p:sp>
        <p:nvSpPr>
          <p:cNvPr id="3" name="Content Placeholder 2"/>
          <p:cNvSpPr>
            <a:spLocks noGrp="1"/>
          </p:cNvSpPr>
          <p:nvPr>
            <p:ph idx="1"/>
          </p:nvPr>
        </p:nvSpPr>
        <p:spPr/>
        <p:txBody>
          <a:bodyPr>
            <a:normAutofit/>
          </a:bodyPr>
          <a:lstStyle/>
          <a:p>
            <a:r>
              <a:rPr lang="en-US" dirty="0"/>
              <a:t>Covalent bond is chemical bond formed by the sharing of electrons between atoms. </a:t>
            </a:r>
            <a:endParaRPr lang="en-US" dirty="0"/>
          </a:p>
          <a:p>
            <a:r>
              <a:rPr lang="en-US" dirty="0"/>
              <a:t>Sharing of one pair of electrons results in the formation of </a:t>
            </a:r>
            <a:r>
              <a:rPr lang="en-US" b="1" dirty="0"/>
              <a:t>single covalent bond.</a:t>
            </a:r>
            <a:endParaRPr lang="en-US" b="1" dirty="0"/>
          </a:p>
          <a:p>
            <a:r>
              <a:rPr lang="en-US" dirty="0"/>
              <a:t>Sharing of two pairs of electrons results in the formation of </a:t>
            </a:r>
            <a:r>
              <a:rPr lang="en-US" b="1" dirty="0"/>
              <a:t>double covalent bond.</a:t>
            </a:r>
            <a:endParaRPr lang="en-US" b="1" dirty="0"/>
          </a:p>
          <a:p>
            <a:r>
              <a:rPr lang="en-US" dirty="0"/>
              <a:t>Sharing of three pairs of electrons results in the formation of </a:t>
            </a:r>
            <a:r>
              <a:rPr lang="en-US" b="1" dirty="0"/>
              <a:t>triple covalent bond.</a:t>
            </a:r>
            <a:endParaRPr lang="en-US" b="1" dirty="0"/>
          </a:p>
          <a:p>
            <a:pPr marL="0" indent="0">
              <a:buNone/>
            </a:pPr>
            <a:endParaRPr lang="en-US" dirty="0"/>
          </a:p>
        </p:txBody>
      </p:sp>
      <p:sp>
        <p:nvSpPr>
          <p:cNvPr id="4" name="Rectangle 3"/>
          <p:cNvSpPr/>
          <p:nvPr/>
        </p:nvSpPr>
        <p:spPr>
          <a:xfrm>
            <a:off x="11993078" y="6693423"/>
            <a:ext cx="195747" cy="158817"/>
          </a:xfrm>
          <a:prstGeom prst="rect">
            <a:avLst/>
          </a:prstGeom>
          <a:solidFill>
            <a:srgbClr val="7C24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advClick="0" advTm="100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par>
                          <p:cTn id="9" fill="hold">
                            <p:stCondLst>
                              <p:cond delay="2000"/>
                            </p:stCondLst>
                            <p:childTnLst>
                              <p:par>
                                <p:cTn id="10" presetID="12" presetClass="entr" presetSubtype="4" fill="hold" grpId="0" nodeType="afterEffect">
                                  <p:stCondLst>
                                    <p:cond delay="150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additive="base">
                                        <p:cTn id="12"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1" end="1"/>
                                            </p:txEl>
                                          </p:spTgt>
                                        </p:tgtEl>
                                      </p:cBhvr>
                                    </p:animEffect>
                                  </p:childTnLst>
                                </p:cTn>
                              </p:par>
                            </p:childTnLst>
                          </p:cTn>
                        </p:par>
                        <p:par>
                          <p:cTn id="14" fill="hold">
                            <p:stCondLst>
                              <p:cond delay="4000"/>
                            </p:stCondLst>
                            <p:childTnLst>
                              <p:par>
                                <p:cTn id="15" presetID="12" presetClass="entr" presetSubtype="4" fill="hold" grpId="0" nodeType="afterEffect">
                                  <p:stCondLst>
                                    <p:cond delay="150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18" dur="500"/>
                                        <p:tgtEl>
                                          <p:spTgt spid="3">
                                            <p:txEl>
                                              <p:pRg st="2" end="2"/>
                                            </p:txEl>
                                          </p:spTgt>
                                        </p:tgtEl>
                                      </p:cBhvr>
                                    </p:animEffect>
                                  </p:childTnLst>
                                </p:cTn>
                              </p:par>
                            </p:childTnLst>
                          </p:cTn>
                        </p:par>
                        <p:par>
                          <p:cTn id="19" fill="hold">
                            <p:stCondLst>
                              <p:cond delay="6000"/>
                            </p:stCondLst>
                            <p:childTnLst>
                              <p:par>
                                <p:cTn id="20" presetID="12" presetClass="entr" presetSubtype="4" fill="hold" grpId="0" nodeType="afterEffect">
                                  <p:stCondLst>
                                    <p:cond delay="1500"/>
                                  </p:stCondLst>
                                  <p:childTnLst>
                                    <p:set>
                                      <p:cBhvr>
                                        <p:cTn id="21" dur="1" fill="hold">
                                          <p:stCondLst>
                                            <p:cond delay="0"/>
                                          </p:stCondLst>
                                        </p:cTn>
                                        <p:tgtEl>
                                          <p:spTgt spid="3">
                                            <p:txEl>
                                              <p:pRg st="3" end="3"/>
                                            </p:txEl>
                                          </p:spTgt>
                                        </p:tgtEl>
                                        <p:attrNameLst>
                                          <p:attrName>style.visibility</p:attrName>
                                        </p:attrNameLst>
                                      </p:cBhvr>
                                      <p:to>
                                        <p:strVal val="visible"/>
                                      </p:to>
                                    </p:set>
                                    <p:anim calcmode="lin" valueType="num">
                                      <p:cBhvr additive="base">
                                        <p:cTn id="22"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3" dur="500"/>
                                        <p:tgtEl>
                                          <p:spTgt spid="3">
                                            <p:txEl>
                                              <p:pRg st="3" end="3"/>
                                            </p:txEl>
                                          </p:spTgt>
                                        </p:tgtEl>
                                      </p:cBhvr>
                                    </p:animEffect>
                                  </p:childTnLst>
                                </p:cTn>
                              </p:par>
                            </p:childTnLst>
                          </p:cTn>
                        </p:par>
                        <p:par>
                          <p:cTn id="24" fill="hold">
                            <p:stCondLst>
                              <p:cond delay="8000"/>
                            </p:stCondLst>
                            <p:childTnLst>
                              <p:par>
                                <p:cTn id="25" presetID="1" presetClass="entr" presetSubtype="0" fill="hold" grpId="0" nodeType="afterEffect">
                                  <p:stCondLst>
                                    <p:cond delay="150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Formation Of Double Covalent Bond In Oxygen</a:t>
            </a:r>
            <a:endParaRPr lang="en-US" b="1" dirty="0"/>
          </a:p>
        </p:txBody>
      </p:sp>
      <p:sp>
        <p:nvSpPr>
          <p:cNvPr id="3" name="Content Placeholder 2"/>
          <p:cNvSpPr>
            <a:spLocks noGrp="1"/>
          </p:cNvSpPr>
          <p:nvPr>
            <p:ph idx="1"/>
          </p:nvPr>
        </p:nvSpPr>
        <p:spPr>
          <a:xfrm>
            <a:off x="1197887" y="1628800"/>
            <a:ext cx="10157354" cy="4470400"/>
          </a:xfrm>
        </p:spPr>
        <p:txBody>
          <a:bodyPr/>
          <a:lstStyle/>
          <a:p>
            <a:r>
              <a:rPr lang="en-US" dirty="0"/>
              <a:t>The atomic number of oxygen is 8, its EC is 2,6, it has 6 VE,</a:t>
            </a:r>
            <a:endParaRPr lang="en-US" dirty="0"/>
          </a:p>
          <a:p>
            <a:r>
              <a:rPr lang="en-US" dirty="0"/>
              <a:t>It needs 2 electrons more to attain stability.</a:t>
            </a:r>
            <a:endParaRPr lang="en-US" dirty="0"/>
          </a:p>
          <a:p>
            <a:r>
              <a:rPr lang="en-US" dirty="0"/>
              <a:t>So two oxygen atoms share two pairs of electrons resulting in the </a:t>
            </a:r>
            <a:r>
              <a:rPr lang="en-US" b="1" dirty="0"/>
              <a:t>formation of a double covalent bond</a:t>
            </a:r>
            <a:r>
              <a:rPr lang="en-US" dirty="0"/>
              <a:t> in oxygen molecule O2.</a:t>
            </a:r>
            <a:endParaRPr lang="en-US" dirty="0"/>
          </a:p>
        </p:txBody>
      </p:sp>
      <p:pic>
        <p:nvPicPr>
          <p:cNvPr id="4" name="Picture 3"/>
          <p:cNvPicPr>
            <a:picLocks noChangeAspect="1"/>
          </p:cNvPicPr>
          <p:nvPr/>
        </p:nvPicPr>
        <p:blipFill>
          <a:blip r:embed="rId1"/>
          <a:stretch>
            <a:fillRect/>
          </a:stretch>
        </p:blipFill>
        <p:spPr>
          <a:xfrm>
            <a:off x="685621" y="5301208"/>
            <a:ext cx="10589042" cy="1352198"/>
          </a:xfrm>
          <a:prstGeom prst="rect">
            <a:avLst/>
          </a:prstGeom>
        </p:spPr>
      </p:pic>
      <p:sp>
        <p:nvSpPr>
          <p:cNvPr id="5" name="Google Shape;107;p13"/>
          <p:cNvSpPr txBox="1"/>
          <p:nvPr/>
        </p:nvSpPr>
        <p:spPr>
          <a:xfrm>
            <a:off x="1989955" y="4241215"/>
            <a:ext cx="796619" cy="432744"/>
          </a:xfrm>
          <a:prstGeom prst="rect">
            <a:avLst/>
          </a:prstGeom>
          <a:gradFill>
            <a:gsLst>
              <a:gs pos="0">
                <a:srgbClr val="47A8E2"/>
              </a:gs>
              <a:gs pos="50000">
                <a:srgbClr val="00A1E3"/>
              </a:gs>
              <a:gs pos="100000">
                <a:srgbClr val="0092D1"/>
              </a:gs>
            </a:gsLst>
            <a:lin ang="5400000" scaled="0"/>
          </a:gradFill>
          <a:ln>
            <a:noFill/>
          </a:ln>
          <a:effectLst>
            <a:outerShdw blurRad="57150" dist="19050" dir="5400000" algn="ctr" rotWithShape="0">
              <a:srgbClr val="000000">
                <a:alpha val="62745"/>
              </a:srgbClr>
            </a:outerShdw>
          </a:effectLst>
        </p:spPr>
        <p:txBody>
          <a:bodyPr spcFirstLastPara="1" wrap="square" lIns="91425" tIns="45700" rIns="91425" bIns="45700" anchor="t" anchorCtr="0">
            <a:noAutofit/>
          </a:bodyPr>
          <a:lstStyle/>
          <a:p>
            <a:pPr marL="0" marR="0" lvl="0" indent="0" algn="l" rtl="0">
              <a:lnSpc>
                <a:spcPct val="95000"/>
              </a:lnSpc>
              <a:spcBef>
                <a:spcPts val="0"/>
              </a:spcBef>
              <a:spcAft>
                <a:spcPts val="0"/>
              </a:spcAft>
              <a:buNone/>
            </a:pPr>
            <a:r>
              <a:rPr lang="en-US" sz="2400" b="0" i="0" u="none" strike="noStrike" cap="none" dirty="0">
                <a:solidFill>
                  <a:schemeClr val="lt1"/>
                </a:solidFill>
                <a:latin typeface="Century Gothic"/>
                <a:ea typeface="Century Gothic"/>
                <a:cs typeface="Century Gothic"/>
                <a:sym typeface="Century Gothic"/>
              </a:rPr>
              <a:t>  O</a:t>
            </a:r>
            <a:endParaRPr sz="2400" b="0" i="0" u="none" strike="noStrike" cap="none" dirty="0">
              <a:solidFill>
                <a:schemeClr val="lt1"/>
              </a:solidFill>
              <a:latin typeface="Century Gothic"/>
              <a:ea typeface="Century Gothic"/>
              <a:cs typeface="Century Gothic"/>
              <a:sym typeface="Century Gothic"/>
            </a:endParaRPr>
          </a:p>
        </p:txBody>
      </p:sp>
      <p:sp>
        <p:nvSpPr>
          <p:cNvPr id="6" name="Google Shape;108;p13"/>
          <p:cNvSpPr txBox="1"/>
          <p:nvPr/>
        </p:nvSpPr>
        <p:spPr>
          <a:xfrm>
            <a:off x="3032955" y="4257510"/>
            <a:ext cx="370614" cy="443198"/>
          </a:xfrm>
          <a:prstGeom prst="rect">
            <a:avLst/>
          </a:prstGeom>
          <a:noFill/>
          <a:ln>
            <a:noFill/>
          </a:ln>
        </p:spPr>
        <p:txBody>
          <a:bodyPr spcFirstLastPara="1" wrap="square" lIns="91425" tIns="45700" rIns="91425" bIns="45700" anchor="t" anchorCtr="0">
            <a:noAutofit/>
          </a:bodyPr>
          <a:lstStyle/>
          <a:p>
            <a:pPr marL="0" marR="0" lvl="0" indent="0" algn="l" rtl="0">
              <a:lnSpc>
                <a:spcPct val="95000"/>
              </a:lnSpc>
              <a:spcBef>
                <a:spcPts val="0"/>
              </a:spcBef>
              <a:spcAft>
                <a:spcPts val="0"/>
              </a:spcAft>
              <a:buNone/>
            </a:pPr>
            <a:r>
              <a:rPr lang="en-US" sz="2400" b="0" i="0" u="none" strike="noStrike" cap="none" dirty="0">
                <a:solidFill>
                  <a:schemeClr val="dk1"/>
                </a:solidFill>
                <a:latin typeface="Century Gothic"/>
                <a:ea typeface="Century Gothic"/>
                <a:cs typeface="Century Gothic"/>
                <a:sym typeface="Century Gothic"/>
              </a:rPr>
              <a:t>+</a:t>
            </a:r>
            <a:endParaRPr sz="2400" b="0" i="0" u="none" strike="noStrike" cap="none" dirty="0">
              <a:solidFill>
                <a:schemeClr val="dk1"/>
              </a:solidFill>
              <a:latin typeface="Century Gothic"/>
              <a:ea typeface="Century Gothic"/>
              <a:cs typeface="Century Gothic"/>
              <a:sym typeface="Century Gothic"/>
            </a:endParaRPr>
          </a:p>
        </p:txBody>
      </p:sp>
      <p:sp>
        <p:nvSpPr>
          <p:cNvPr id="7" name="Google Shape;109;p13"/>
          <p:cNvSpPr txBox="1"/>
          <p:nvPr/>
        </p:nvSpPr>
        <p:spPr>
          <a:xfrm>
            <a:off x="3621083" y="4241215"/>
            <a:ext cx="634993" cy="432744"/>
          </a:xfrm>
          <a:prstGeom prst="rect">
            <a:avLst/>
          </a:prstGeom>
          <a:gradFill>
            <a:gsLst>
              <a:gs pos="0">
                <a:srgbClr val="47A8E2"/>
              </a:gs>
              <a:gs pos="50000">
                <a:srgbClr val="00A1E3"/>
              </a:gs>
              <a:gs pos="100000">
                <a:srgbClr val="0092D1"/>
              </a:gs>
            </a:gsLst>
            <a:lin ang="5400000" scaled="0"/>
          </a:gradFill>
          <a:ln>
            <a:noFill/>
          </a:ln>
          <a:effectLst>
            <a:outerShdw blurRad="57150" dist="19050" dir="5400000" algn="ctr" rotWithShape="0">
              <a:srgbClr val="000000">
                <a:alpha val="62745"/>
              </a:srgbClr>
            </a:outerShdw>
          </a:effectLst>
        </p:spPr>
        <p:txBody>
          <a:bodyPr spcFirstLastPara="1" wrap="square" lIns="91425" tIns="45700" rIns="91425" bIns="45700" anchor="t" anchorCtr="0">
            <a:noAutofit/>
          </a:bodyPr>
          <a:lstStyle/>
          <a:p>
            <a:pPr marL="0" marR="0" lvl="0" indent="0" algn="l" rtl="0">
              <a:lnSpc>
                <a:spcPct val="95000"/>
              </a:lnSpc>
              <a:spcBef>
                <a:spcPts val="0"/>
              </a:spcBef>
              <a:spcAft>
                <a:spcPts val="0"/>
              </a:spcAft>
              <a:buNone/>
            </a:pPr>
            <a:r>
              <a:rPr lang="en-IN" sz="2400" b="0" i="0" u="none" strike="noStrike" cap="none" dirty="0">
                <a:solidFill>
                  <a:schemeClr val="lt1"/>
                </a:solidFill>
                <a:latin typeface="Century Gothic"/>
                <a:ea typeface="Century Gothic"/>
                <a:cs typeface="Century Gothic"/>
                <a:sym typeface="Century Gothic"/>
              </a:rPr>
              <a:t> O</a:t>
            </a:r>
            <a:endParaRPr sz="2400" b="0" i="0" u="none" strike="noStrike" cap="none" dirty="0">
              <a:solidFill>
                <a:schemeClr val="lt1"/>
              </a:solidFill>
              <a:latin typeface="Century Gothic"/>
              <a:ea typeface="Century Gothic"/>
              <a:cs typeface="Century Gothic"/>
              <a:sym typeface="Century Gothic"/>
            </a:endParaRPr>
          </a:p>
        </p:txBody>
      </p:sp>
      <p:cxnSp>
        <p:nvCxnSpPr>
          <p:cNvPr id="8" name="Google Shape;110;p13"/>
          <p:cNvCxnSpPr/>
          <p:nvPr/>
        </p:nvCxnSpPr>
        <p:spPr>
          <a:xfrm>
            <a:off x="4798268" y="4479109"/>
            <a:ext cx="936104" cy="0"/>
          </a:xfrm>
          <a:prstGeom prst="straightConnector1">
            <a:avLst/>
          </a:prstGeom>
          <a:noFill/>
          <a:ln w="28575" cap="flat" cmpd="sng">
            <a:solidFill>
              <a:schemeClr val="dk1"/>
            </a:solidFill>
            <a:prstDash val="solid"/>
            <a:miter lim="800000"/>
            <a:headEnd type="none" w="sm" len="sm"/>
            <a:tailEnd type="triangle" w="med" len="med"/>
          </a:ln>
        </p:spPr>
      </p:cxnSp>
      <p:sp>
        <p:nvSpPr>
          <p:cNvPr id="9" name="Google Shape;111;p13"/>
          <p:cNvSpPr txBox="1"/>
          <p:nvPr/>
        </p:nvSpPr>
        <p:spPr>
          <a:xfrm>
            <a:off x="6276564" y="4241089"/>
            <a:ext cx="936104" cy="414300"/>
          </a:xfrm>
          <a:prstGeom prst="rect">
            <a:avLst/>
          </a:prstGeom>
          <a:gradFill>
            <a:gsLst>
              <a:gs pos="0">
                <a:srgbClr val="47A8E2"/>
              </a:gs>
              <a:gs pos="50000">
                <a:srgbClr val="00A1E3"/>
              </a:gs>
              <a:gs pos="100000">
                <a:srgbClr val="0092D1"/>
              </a:gs>
            </a:gsLst>
            <a:lin ang="5400000" scaled="0"/>
          </a:gradFill>
          <a:ln>
            <a:noFill/>
          </a:ln>
          <a:effectLst>
            <a:outerShdw blurRad="57150" dist="19050" dir="5400000" algn="ctr" rotWithShape="0">
              <a:srgbClr val="000000">
                <a:alpha val="62745"/>
              </a:srgbClr>
            </a:outerShdw>
          </a:effectLst>
        </p:spPr>
        <p:txBody>
          <a:bodyPr spcFirstLastPara="1" wrap="square" lIns="91425" tIns="45700" rIns="91425" bIns="45700" anchor="t" anchorCtr="0">
            <a:noAutofit/>
          </a:bodyPr>
          <a:lstStyle/>
          <a:p>
            <a:pPr marL="0" marR="0" lvl="0" indent="0" algn="l" rtl="0">
              <a:lnSpc>
                <a:spcPct val="95000"/>
              </a:lnSpc>
              <a:spcBef>
                <a:spcPts val="0"/>
              </a:spcBef>
              <a:spcAft>
                <a:spcPts val="0"/>
              </a:spcAft>
              <a:buNone/>
            </a:pPr>
            <a:r>
              <a:rPr lang="en-US" sz="2400" b="0" i="0" u="none" strike="noStrike" cap="none" dirty="0">
                <a:solidFill>
                  <a:schemeClr val="lt1"/>
                </a:solidFill>
                <a:latin typeface="Century Gothic"/>
                <a:ea typeface="Century Gothic"/>
                <a:cs typeface="Century Gothic"/>
                <a:sym typeface="Century Gothic"/>
              </a:rPr>
              <a:t>O=O</a:t>
            </a:r>
            <a:endParaRPr sz="2400" b="0" i="0" u="none" strike="noStrike" cap="none" dirty="0">
              <a:solidFill>
                <a:schemeClr val="lt1"/>
              </a:solidFill>
              <a:latin typeface="Century Gothic"/>
              <a:ea typeface="Century Gothic"/>
              <a:cs typeface="Century Gothic"/>
              <a:sym typeface="Century Gothic"/>
            </a:endParaRPr>
          </a:p>
        </p:txBody>
      </p:sp>
      <p:sp>
        <p:nvSpPr>
          <p:cNvPr id="11" name="Google Shape;113;p13"/>
          <p:cNvSpPr txBox="1"/>
          <p:nvPr/>
        </p:nvSpPr>
        <p:spPr>
          <a:xfrm>
            <a:off x="9008003" y="4213484"/>
            <a:ext cx="634993" cy="441902"/>
          </a:xfrm>
          <a:prstGeom prst="rect">
            <a:avLst/>
          </a:prstGeom>
          <a:gradFill>
            <a:gsLst>
              <a:gs pos="0">
                <a:srgbClr val="47A8E2"/>
              </a:gs>
              <a:gs pos="50000">
                <a:srgbClr val="00A1E3"/>
              </a:gs>
              <a:gs pos="100000">
                <a:srgbClr val="0092D1"/>
              </a:gs>
            </a:gsLst>
            <a:lin ang="5400000" scaled="0"/>
          </a:gradFill>
          <a:ln>
            <a:noFill/>
          </a:ln>
          <a:effectLst>
            <a:outerShdw blurRad="57150" dist="19050" dir="5400000" algn="ctr" rotWithShape="0">
              <a:srgbClr val="000000">
                <a:alpha val="62745"/>
              </a:srgbClr>
            </a:outerShdw>
          </a:effectLst>
        </p:spPr>
        <p:txBody>
          <a:bodyPr spcFirstLastPara="1" wrap="square" lIns="91425" tIns="45700" rIns="91425" bIns="45700" anchor="t" anchorCtr="0">
            <a:noAutofit/>
          </a:bodyPr>
          <a:lstStyle/>
          <a:p>
            <a:pPr lvl="0">
              <a:lnSpc>
                <a:spcPct val="95000"/>
              </a:lnSpc>
            </a:pPr>
            <a:r>
              <a:rPr lang="en-US" dirty="0">
                <a:solidFill>
                  <a:schemeClr val="lt1"/>
                </a:solidFill>
                <a:ea typeface="Century Gothic"/>
                <a:cs typeface="Century Gothic"/>
                <a:sym typeface="Century Gothic"/>
              </a:rPr>
              <a:t>O</a:t>
            </a:r>
            <a:r>
              <a:rPr lang="en-US" baseline="-25000" dirty="0">
                <a:solidFill>
                  <a:schemeClr val="lt1"/>
                </a:solidFill>
                <a:ea typeface="Century Gothic"/>
                <a:cs typeface="Century Gothic"/>
                <a:sym typeface="Century Gothic"/>
              </a:rPr>
              <a:t>2</a:t>
            </a:r>
            <a:endParaRPr sz="2400" b="0" i="0" u="none" strike="noStrike" cap="none" dirty="0">
              <a:solidFill>
                <a:schemeClr val="lt1"/>
              </a:solidFill>
              <a:latin typeface="Century Gothic"/>
              <a:ea typeface="Century Gothic"/>
              <a:cs typeface="Century Gothic"/>
              <a:sym typeface="Century Gothic"/>
            </a:endParaRPr>
          </a:p>
        </p:txBody>
      </p:sp>
      <p:cxnSp>
        <p:nvCxnSpPr>
          <p:cNvPr id="12" name="Google Shape;110;p13"/>
          <p:cNvCxnSpPr/>
          <p:nvPr/>
        </p:nvCxnSpPr>
        <p:spPr>
          <a:xfrm>
            <a:off x="7606580" y="4435083"/>
            <a:ext cx="936104" cy="0"/>
          </a:xfrm>
          <a:prstGeom prst="straightConnector1">
            <a:avLst/>
          </a:prstGeom>
          <a:noFill/>
          <a:ln w="28575" cap="flat" cmpd="sng">
            <a:solidFill>
              <a:schemeClr val="dk1"/>
            </a:solidFill>
            <a:prstDash val="solid"/>
            <a:miter lim="800000"/>
            <a:headEnd type="none" w="sm" len="sm"/>
            <a:tailEnd type="triangle" w="med" len="med"/>
          </a:ln>
        </p:spPr>
      </p:cxnSp>
      <p:sp>
        <p:nvSpPr>
          <p:cNvPr id="13" name="Rectangle 12"/>
          <p:cNvSpPr/>
          <p:nvPr/>
        </p:nvSpPr>
        <p:spPr>
          <a:xfrm>
            <a:off x="11993078" y="6693423"/>
            <a:ext cx="195747" cy="158817"/>
          </a:xfrm>
          <a:prstGeom prst="rect">
            <a:avLst/>
          </a:prstGeom>
          <a:solidFill>
            <a:srgbClr val="7C24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advClick="0" advTm="100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par>
                          <p:cTn id="9" fill="hold">
                            <p:stCondLst>
                              <p:cond delay="2000"/>
                            </p:stCondLst>
                            <p:childTnLst>
                              <p:par>
                                <p:cTn id="10" presetID="12" presetClass="entr" presetSubtype="4" fill="hold" grpId="0" nodeType="afterEffect">
                                  <p:stCondLst>
                                    <p:cond delay="150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additive="base">
                                        <p:cTn id="12"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1" end="1"/>
                                            </p:txEl>
                                          </p:spTgt>
                                        </p:tgtEl>
                                      </p:cBhvr>
                                    </p:animEffect>
                                  </p:childTnLst>
                                </p:cTn>
                              </p:par>
                            </p:childTnLst>
                          </p:cTn>
                        </p:par>
                        <p:par>
                          <p:cTn id="14" fill="hold">
                            <p:stCondLst>
                              <p:cond delay="4000"/>
                            </p:stCondLst>
                            <p:childTnLst>
                              <p:par>
                                <p:cTn id="15" presetID="12" presetClass="entr" presetSubtype="4" fill="hold" grpId="0" nodeType="afterEffect">
                                  <p:stCondLst>
                                    <p:cond delay="150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18" dur="500"/>
                                        <p:tgtEl>
                                          <p:spTgt spid="3">
                                            <p:txEl>
                                              <p:pRg st="2" end="2"/>
                                            </p:txEl>
                                          </p:spTgt>
                                        </p:tgtEl>
                                      </p:cBhvr>
                                    </p:animEffect>
                                  </p:childTnLst>
                                </p:cTn>
                              </p:par>
                            </p:childTnLst>
                          </p:cTn>
                        </p:par>
                        <p:par>
                          <p:cTn id="19" fill="hold">
                            <p:stCondLst>
                              <p:cond delay="6000"/>
                            </p:stCondLst>
                            <p:childTnLst>
                              <p:par>
                                <p:cTn id="20" presetID="10" presetClass="entr" presetSubtype="0" fill="hold" grpId="0" nodeType="afterEffect">
                                  <p:stCondLst>
                                    <p:cond delay="15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par>
                          <p:cTn id="23" fill="hold">
                            <p:stCondLst>
                              <p:cond delay="8000"/>
                            </p:stCondLst>
                            <p:childTnLst>
                              <p:par>
                                <p:cTn id="24" presetID="10" presetClass="entr" presetSubtype="0" fill="hold" grpId="0" nodeType="afterEffect">
                                  <p:stCondLst>
                                    <p:cond delay="150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childTnLst>
                          </p:cTn>
                        </p:par>
                        <p:par>
                          <p:cTn id="27" fill="hold">
                            <p:stCondLst>
                              <p:cond delay="10000"/>
                            </p:stCondLst>
                            <p:childTnLst>
                              <p:par>
                                <p:cTn id="28" presetID="10" presetClass="entr" presetSubtype="0" fill="hold" grpId="0" nodeType="afterEffect">
                                  <p:stCondLst>
                                    <p:cond delay="150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500"/>
                                        <p:tgtEl>
                                          <p:spTgt spid="7"/>
                                        </p:tgtEl>
                                      </p:cBhvr>
                                    </p:animEffect>
                                  </p:childTnLst>
                                </p:cTn>
                              </p:par>
                            </p:childTnLst>
                          </p:cTn>
                        </p:par>
                        <p:par>
                          <p:cTn id="31" fill="hold">
                            <p:stCondLst>
                              <p:cond delay="12000"/>
                            </p:stCondLst>
                            <p:childTnLst>
                              <p:par>
                                <p:cTn id="32" presetID="17" presetClass="entr" presetSubtype="10" fill="hold" nodeType="afterEffect">
                                  <p:stCondLst>
                                    <p:cond delay="1500"/>
                                  </p:stCondLst>
                                  <p:childTnLst>
                                    <p:set>
                                      <p:cBhvr>
                                        <p:cTn id="33" dur="1" fill="hold">
                                          <p:stCondLst>
                                            <p:cond delay="0"/>
                                          </p:stCondLst>
                                        </p:cTn>
                                        <p:tgtEl>
                                          <p:spTgt spid="8"/>
                                        </p:tgtEl>
                                        <p:attrNameLst>
                                          <p:attrName>style.visibility</p:attrName>
                                        </p:attrNameLst>
                                      </p:cBhvr>
                                      <p:to>
                                        <p:strVal val="visible"/>
                                      </p:to>
                                    </p:set>
                                    <p:anim calcmode="lin" valueType="num">
                                      <p:cBhvr>
                                        <p:cTn id="34" dur="500" fill="hold"/>
                                        <p:tgtEl>
                                          <p:spTgt spid="8"/>
                                        </p:tgtEl>
                                        <p:attrNameLst>
                                          <p:attrName>ppt_w</p:attrName>
                                        </p:attrNameLst>
                                      </p:cBhvr>
                                      <p:tavLst>
                                        <p:tav tm="0">
                                          <p:val>
                                            <p:fltVal val="0"/>
                                          </p:val>
                                        </p:tav>
                                        <p:tav tm="100000">
                                          <p:val>
                                            <p:strVal val="#ppt_w"/>
                                          </p:val>
                                        </p:tav>
                                      </p:tavLst>
                                    </p:anim>
                                    <p:anim calcmode="lin" valueType="num">
                                      <p:cBhvr>
                                        <p:cTn id="35" dur="500" fill="hold"/>
                                        <p:tgtEl>
                                          <p:spTgt spid="8"/>
                                        </p:tgtEl>
                                        <p:attrNameLst>
                                          <p:attrName>ppt_h</p:attrName>
                                        </p:attrNameLst>
                                      </p:cBhvr>
                                      <p:tavLst>
                                        <p:tav tm="0">
                                          <p:val>
                                            <p:strVal val="#ppt_h"/>
                                          </p:val>
                                        </p:tav>
                                        <p:tav tm="100000">
                                          <p:val>
                                            <p:strVal val="#ppt_h"/>
                                          </p:val>
                                        </p:tav>
                                      </p:tavLst>
                                    </p:anim>
                                  </p:childTnLst>
                                </p:cTn>
                              </p:par>
                            </p:childTnLst>
                          </p:cTn>
                        </p:par>
                        <p:par>
                          <p:cTn id="36" fill="hold">
                            <p:stCondLst>
                              <p:cond delay="14000"/>
                            </p:stCondLst>
                            <p:childTnLst>
                              <p:par>
                                <p:cTn id="37" presetID="10" presetClass="entr" presetSubtype="0" fill="hold" grpId="0" nodeType="afterEffect">
                                  <p:stCondLst>
                                    <p:cond delay="150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500"/>
                                        <p:tgtEl>
                                          <p:spTgt spid="9"/>
                                        </p:tgtEl>
                                      </p:cBhvr>
                                    </p:animEffect>
                                  </p:childTnLst>
                                </p:cTn>
                              </p:par>
                            </p:childTnLst>
                          </p:cTn>
                        </p:par>
                        <p:par>
                          <p:cTn id="40" fill="hold">
                            <p:stCondLst>
                              <p:cond delay="16000"/>
                            </p:stCondLst>
                            <p:childTnLst>
                              <p:par>
                                <p:cTn id="41" presetID="17" presetClass="entr" presetSubtype="10" fill="hold" nodeType="afterEffect">
                                  <p:stCondLst>
                                    <p:cond delay="1500"/>
                                  </p:stCondLst>
                                  <p:childTnLst>
                                    <p:set>
                                      <p:cBhvr>
                                        <p:cTn id="42" dur="1" fill="hold">
                                          <p:stCondLst>
                                            <p:cond delay="0"/>
                                          </p:stCondLst>
                                        </p:cTn>
                                        <p:tgtEl>
                                          <p:spTgt spid="12"/>
                                        </p:tgtEl>
                                        <p:attrNameLst>
                                          <p:attrName>style.visibility</p:attrName>
                                        </p:attrNameLst>
                                      </p:cBhvr>
                                      <p:to>
                                        <p:strVal val="visible"/>
                                      </p:to>
                                    </p:set>
                                    <p:anim calcmode="lin" valueType="num">
                                      <p:cBhvr>
                                        <p:cTn id="43" dur="500" fill="hold"/>
                                        <p:tgtEl>
                                          <p:spTgt spid="12"/>
                                        </p:tgtEl>
                                        <p:attrNameLst>
                                          <p:attrName>ppt_w</p:attrName>
                                        </p:attrNameLst>
                                      </p:cBhvr>
                                      <p:tavLst>
                                        <p:tav tm="0">
                                          <p:val>
                                            <p:fltVal val="0"/>
                                          </p:val>
                                        </p:tav>
                                        <p:tav tm="100000">
                                          <p:val>
                                            <p:strVal val="#ppt_w"/>
                                          </p:val>
                                        </p:tav>
                                      </p:tavLst>
                                    </p:anim>
                                    <p:anim calcmode="lin" valueType="num">
                                      <p:cBhvr>
                                        <p:cTn id="44" dur="500" fill="hold"/>
                                        <p:tgtEl>
                                          <p:spTgt spid="12"/>
                                        </p:tgtEl>
                                        <p:attrNameLst>
                                          <p:attrName>ppt_h</p:attrName>
                                        </p:attrNameLst>
                                      </p:cBhvr>
                                      <p:tavLst>
                                        <p:tav tm="0">
                                          <p:val>
                                            <p:strVal val="#ppt_h"/>
                                          </p:val>
                                        </p:tav>
                                        <p:tav tm="100000">
                                          <p:val>
                                            <p:strVal val="#ppt_h"/>
                                          </p:val>
                                        </p:tav>
                                      </p:tavLst>
                                    </p:anim>
                                  </p:childTnLst>
                                </p:cTn>
                              </p:par>
                            </p:childTnLst>
                          </p:cTn>
                        </p:par>
                        <p:par>
                          <p:cTn id="45" fill="hold">
                            <p:stCondLst>
                              <p:cond delay="18000"/>
                            </p:stCondLst>
                            <p:childTnLst>
                              <p:par>
                                <p:cTn id="46" presetID="10" presetClass="entr" presetSubtype="0" fill="hold" grpId="0" nodeType="afterEffect">
                                  <p:stCondLst>
                                    <p:cond delay="1500"/>
                                  </p:stCondLst>
                                  <p:childTnLst>
                                    <p:set>
                                      <p:cBhvr>
                                        <p:cTn id="47" dur="1" fill="hold">
                                          <p:stCondLst>
                                            <p:cond delay="0"/>
                                          </p:stCondLst>
                                        </p:cTn>
                                        <p:tgtEl>
                                          <p:spTgt spid="11"/>
                                        </p:tgtEl>
                                        <p:attrNameLst>
                                          <p:attrName>style.visibility</p:attrName>
                                        </p:attrNameLst>
                                      </p:cBhvr>
                                      <p:to>
                                        <p:strVal val="visible"/>
                                      </p:to>
                                    </p:set>
                                    <p:animEffect transition="in" filter="fade">
                                      <p:cBhvr>
                                        <p:cTn id="48" dur="500"/>
                                        <p:tgtEl>
                                          <p:spTgt spid="11"/>
                                        </p:tgtEl>
                                      </p:cBhvr>
                                    </p:animEffect>
                                  </p:childTnLst>
                                </p:cTn>
                              </p:par>
                            </p:childTnLst>
                          </p:cTn>
                        </p:par>
                        <p:par>
                          <p:cTn id="49" fill="hold">
                            <p:stCondLst>
                              <p:cond delay="20000"/>
                            </p:stCondLst>
                            <p:childTnLst>
                              <p:par>
                                <p:cTn id="50" presetID="10" presetClass="entr" presetSubtype="0" fill="hold" nodeType="afterEffect">
                                  <p:stCondLst>
                                    <p:cond delay="1500"/>
                                  </p:stCondLst>
                                  <p:childTnLst>
                                    <p:set>
                                      <p:cBhvr>
                                        <p:cTn id="51" dur="1" fill="hold">
                                          <p:stCondLst>
                                            <p:cond delay="0"/>
                                          </p:stCondLst>
                                        </p:cTn>
                                        <p:tgtEl>
                                          <p:spTgt spid="4"/>
                                        </p:tgtEl>
                                        <p:attrNameLst>
                                          <p:attrName>style.visibility</p:attrName>
                                        </p:attrNameLst>
                                      </p:cBhvr>
                                      <p:to>
                                        <p:strVal val="visible"/>
                                      </p:to>
                                    </p:set>
                                    <p:animEffect transition="in" filter="fade">
                                      <p:cBhvr>
                                        <p:cTn id="52" dur="500"/>
                                        <p:tgtEl>
                                          <p:spTgt spid="4"/>
                                        </p:tgtEl>
                                      </p:cBhvr>
                                    </p:animEffect>
                                  </p:childTnLst>
                                </p:cTn>
                              </p:par>
                            </p:childTnLst>
                          </p:cTn>
                        </p:par>
                        <p:par>
                          <p:cTn id="53" fill="hold">
                            <p:stCondLst>
                              <p:cond delay="22000"/>
                            </p:stCondLst>
                            <p:childTnLst>
                              <p:par>
                                <p:cTn id="54" presetID="1" presetClass="entr" presetSubtype="0" fill="hold" grpId="0" nodeType="afterEffect">
                                  <p:stCondLst>
                                    <p:cond delay="1500"/>
                                  </p:stCondLst>
                                  <p:childTnLst>
                                    <p:set>
                                      <p:cBhvr>
                                        <p:cTn id="55"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animBg="1"/>
      <p:bldP spid="6" grpId="0"/>
      <p:bldP spid="7" grpId="0" animBg="1"/>
      <p:bldP spid="9" grpId="0" animBg="1"/>
      <p:bldP spid="11" grpId="0" animBg="1"/>
      <p:bldP spid="1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Formation Of Triple Covalent Bond In Nitrogen</a:t>
            </a:r>
            <a:endParaRPr lang="en-US" b="1" dirty="0"/>
          </a:p>
        </p:txBody>
      </p:sp>
      <p:sp>
        <p:nvSpPr>
          <p:cNvPr id="3" name="Content Placeholder 2"/>
          <p:cNvSpPr>
            <a:spLocks noGrp="1"/>
          </p:cNvSpPr>
          <p:nvPr>
            <p:ph idx="1"/>
          </p:nvPr>
        </p:nvSpPr>
        <p:spPr/>
        <p:txBody>
          <a:bodyPr/>
          <a:lstStyle/>
          <a:p>
            <a:r>
              <a:rPr lang="en-US" dirty="0"/>
              <a:t>The atomic number of nitrogen is 7, its EC is 2,5, it has 5 VE.</a:t>
            </a:r>
            <a:endParaRPr lang="en-US" dirty="0"/>
          </a:p>
          <a:p>
            <a:r>
              <a:rPr lang="en-US" dirty="0"/>
              <a:t>It needs 3 electrons more to attain stability. </a:t>
            </a:r>
            <a:endParaRPr lang="en-US" dirty="0"/>
          </a:p>
          <a:p>
            <a:r>
              <a:rPr lang="en-US" dirty="0"/>
              <a:t>So two nitrogen atoms share three pairs of electrons resulting in the </a:t>
            </a:r>
            <a:r>
              <a:rPr lang="en-US" b="1" dirty="0"/>
              <a:t>formation of a triple covalent bond</a:t>
            </a:r>
            <a:r>
              <a:rPr lang="en-US" dirty="0"/>
              <a:t> in nitrogen molecule N2</a:t>
            </a:r>
            <a:endParaRPr lang="en-US" dirty="0"/>
          </a:p>
        </p:txBody>
      </p:sp>
      <p:pic>
        <p:nvPicPr>
          <p:cNvPr id="4" name="Picture 3"/>
          <p:cNvPicPr>
            <a:picLocks noChangeAspect="1"/>
          </p:cNvPicPr>
          <p:nvPr/>
        </p:nvPicPr>
        <p:blipFill>
          <a:blip r:embed="rId1"/>
          <a:stretch>
            <a:fillRect/>
          </a:stretch>
        </p:blipFill>
        <p:spPr>
          <a:xfrm>
            <a:off x="641676" y="5100851"/>
            <a:ext cx="11108619" cy="1293271"/>
          </a:xfrm>
          <a:prstGeom prst="rect">
            <a:avLst/>
          </a:prstGeom>
        </p:spPr>
      </p:pic>
      <p:sp>
        <p:nvSpPr>
          <p:cNvPr id="6" name="Google Shape;107;p13"/>
          <p:cNvSpPr txBox="1"/>
          <p:nvPr/>
        </p:nvSpPr>
        <p:spPr>
          <a:xfrm>
            <a:off x="1989955" y="4241215"/>
            <a:ext cx="796619" cy="432744"/>
          </a:xfrm>
          <a:prstGeom prst="rect">
            <a:avLst/>
          </a:prstGeom>
          <a:gradFill>
            <a:gsLst>
              <a:gs pos="0">
                <a:srgbClr val="47A8E2"/>
              </a:gs>
              <a:gs pos="50000">
                <a:srgbClr val="00A1E3"/>
              </a:gs>
              <a:gs pos="100000">
                <a:srgbClr val="0092D1"/>
              </a:gs>
            </a:gsLst>
            <a:lin ang="5400000" scaled="0"/>
          </a:gradFill>
          <a:ln>
            <a:noFill/>
          </a:ln>
          <a:effectLst>
            <a:outerShdw blurRad="57150" dist="19050" dir="5400000" algn="ctr" rotWithShape="0">
              <a:srgbClr val="000000">
                <a:alpha val="62745"/>
              </a:srgbClr>
            </a:outerShdw>
          </a:effectLst>
        </p:spPr>
        <p:txBody>
          <a:bodyPr spcFirstLastPara="1" wrap="square" lIns="91425" tIns="45700" rIns="91425" bIns="45700" anchor="t" anchorCtr="0">
            <a:noAutofit/>
          </a:bodyPr>
          <a:lstStyle/>
          <a:p>
            <a:pPr marL="0" marR="0" lvl="0" indent="0" algn="l" rtl="0">
              <a:lnSpc>
                <a:spcPct val="95000"/>
              </a:lnSpc>
              <a:spcBef>
                <a:spcPts val="0"/>
              </a:spcBef>
              <a:spcAft>
                <a:spcPts val="0"/>
              </a:spcAft>
              <a:buNone/>
            </a:pPr>
            <a:r>
              <a:rPr lang="en-US" sz="2400" b="0" i="0" u="none" strike="noStrike" cap="none" dirty="0">
                <a:solidFill>
                  <a:schemeClr val="lt1"/>
                </a:solidFill>
                <a:latin typeface="Century Gothic"/>
                <a:ea typeface="Century Gothic"/>
                <a:cs typeface="Century Gothic"/>
                <a:sym typeface="Century Gothic"/>
              </a:rPr>
              <a:t>  N</a:t>
            </a:r>
            <a:endParaRPr sz="2400" b="0" i="0" u="none" strike="noStrike" cap="none" dirty="0">
              <a:solidFill>
                <a:schemeClr val="lt1"/>
              </a:solidFill>
              <a:latin typeface="Century Gothic"/>
              <a:ea typeface="Century Gothic"/>
              <a:cs typeface="Century Gothic"/>
              <a:sym typeface="Century Gothic"/>
            </a:endParaRPr>
          </a:p>
        </p:txBody>
      </p:sp>
      <p:sp>
        <p:nvSpPr>
          <p:cNvPr id="7" name="Google Shape;108;p13"/>
          <p:cNvSpPr txBox="1"/>
          <p:nvPr/>
        </p:nvSpPr>
        <p:spPr>
          <a:xfrm>
            <a:off x="3032955" y="4257510"/>
            <a:ext cx="370614" cy="443198"/>
          </a:xfrm>
          <a:prstGeom prst="rect">
            <a:avLst/>
          </a:prstGeom>
          <a:noFill/>
          <a:ln>
            <a:noFill/>
          </a:ln>
        </p:spPr>
        <p:txBody>
          <a:bodyPr spcFirstLastPara="1" wrap="square" lIns="91425" tIns="45700" rIns="91425" bIns="45700" anchor="t" anchorCtr="0">
            <a:noAutofit/>
          </a:bodyPr>
          <a:lstStyle/>
          <a:p>
            <a:pPr marL="0" marR="0" lvl="0" indent="0" algn="l" rtl="0">
              <a:lnSpc>
                <a:spcPct val="95000"/>
              </a:lnSpc>
              <a:spcBef>
                <a:spcPts val="0"/>
              </a:spcBef>
              <a:spcAft>
                <a:spcPts val="0"/>
              </a:spcAft>
              <a:buNone/>
            </a:pPr>
            <a:r>
              <a:rPr lang="en-US" sz="2400" b="0" i="0" u="none" strike="noStrike" cap="none" dirty="0">
                <a:solidFill>
                  <a:schemeClr val="dk1"/>
                </a:solidFill>
                <a:latin typeface="Century Gothic"/>
                <a:ea typeface="Century Gothic"/>
                <a:cs typeface="Century Gothic"/>
                <a:sym typeface="Century Gothic"/>
              </a:rPr>
              <a:t>+</a:t>
            </a:r>
            <a:endParaRPr sz="2400" b="0" i="0" u="none" strike="noStrike" cap="none" dirty="0">
              <a:solidFill>
                <a:schemeClr val="dk1"/>
              </a:solidFill>
              <a:latin typeface="Century Gothic"/>
              <a:ea typeface="Century Gothic"/>
              <a:cs typeface="Century Gothic"/>
              <a:sym typeface="Century Gothic"/>
            </a:endParaRPr>
          </a:p>
        </p:txBody>
      </p:sp>
      <p:sp>
        <p:nvSpPr>
          <p:cNvPr id="8" name="Google Shape;109;p13"/>
          <p:cNvSpPr txBox="1"/>
          <p:nvPr/>
        </p:nvSpPr>
        <p:spPr>
          <a:xfrm>
            <a:off x="3621083" y="4241215"/>
            <a:ext cx="634993" cy="432744"/>
          </a:xfrm>
          <a:prstGeom prst="rect">
            <a:avLst/>
          </a:prstGeom>
          <a:gradFill>
            <a:gsLst>
              <a:gs pos="0">
                <a:srgbClr val="47A8E2"/>
              </a:gs>
              <a:gs pos="50000">
                <a:srgbClr val="00A1E3"/>
              </a:gs>
              <a:gs pos="100000">
                <a:srgbClr val="0092D1"/>
              </a:gs>
            </a:gsLst>
            <a:lin ang="5400000" scaled="0"/>
          </a:gradFill>
          <a:ln>
            <a:noFill/>
          </a:ln>
          <a:effectLst>
            <a:outerShdw blurRad="57150" dist="19050" dir="5400000" algn="ctr" rotWithShape="0">
              <a:srgbClr val="000000">
                <a:alpha val="62745"/>
              </a:srgbClr>
            </a:outerShdw>
          </a:effectLst>
        </p:spPr>
        <p:txBody>
          <a:bodyPr spcFirstLastPara="1" wrap="square" lIns="91425" tIns="45700" rIns="91425" bIns="45700" anchor="t" anchorCtr="0">
            <a:noAutofit/>
          </a:bodyPr>
          <a:lstStyle/>
          <a:p>
            <a:pPr marL="0" marR="0" lvl="0" indent="0" algn="l" rtl="0">
              <a:lnSpc>
                <a:spcPct val="95000"/>
              </a:lnSpc>
              <a:spcBef>
                <a:spcPts val="0"/>
              </a:spcBef>
              <a:spcAft>
                <a:spcPts val="0"/>
              </a:spcAft>
              <a:buNone/>
            </a:pPr>
            <a:r>
              <a:rPr lang="en-IN" sz="2400" b="0" i="0" u="none" strike="noStrike" cap="none" dirty="0">
                <a:solidFill>
                  <a:schemeClr val="lt1"/>
                </a:solidFill>
                <a:latin typeface="Century Gothic"/>
                <a:ea typeface="Century Gothic"/>
                <a:cs typeface="Century Gothic"/>
                <a:sym typeface="Century Gothic"/>
              </a:rPr>
              <a:t> N</a:t>
            </a:r>
            <a:endParaRPr sz="2400" b="0" i="0" u="none" strike="noStrike" cap="none" dirty="0">
              <a:solidFill>
                <a:schemeClr val="lt1"/>
              </a:solidFill>
              <a:latin typeface="Century Gothic"/>
              <a:ea typeface="Century Gothic"/>
              <a:cs typeface="Century Gothic"/>
              <a:sym typeface="Century Gothic"/>
            </a:endParaRPr>
          </a:p>
        </p:txBody>
      </p:sp>
      <p:cxnSp>
        <p:nvCxnSpPr>
          <p:cNvPr id="9" name="Google Shape;110;p13"/>
          <p:cNvCxnSpPr/>
          <p:nvPr/>
        </p:nvCxnSpPr>
        <p:spPr>
          <a:xfrm>
            <a:off x="4798268" y="4479109"/>
            <a:ext cx="936104" cy="0"/>
          </a:xfrm>
          <a:prstGeom prst="straightConnector1">
            <a:avLst/>
          </a:prstGeom>
          <a:noFill/>
          <a:ln w="28575" cap="flat" cmpd="sng">
            <a:solidFill>
              <a:schemeClr val="dk1"/>
            </a:solidFill>
            <a:prstDash val="solid"/>
            <a:miter lim="800000"/>
            <a:headEnd type="none" w="sm" len="sm"/>
            <a:tailEnd type="triangle" w="med" len="med"/>
          </a:ln>
        </p:spPr>
      </p:cxnSp>
      <p:sp>
        <p:nvSpPr>
          <p:cNvPr id="10" name="Google Shape;111;p13"/>
          <p:cNvSpPr txBox="1"/>
          <p:nvPr/>
        </p:nvSpPr>
        <p:spPr>
          <a:xfrm>
            <a:off x="6137077" y="4241089"/>
            <a:ext cx="1392629" cy="414274"/>
          </a:xfrm>
          <a:prstGeom prst="rect">
            <a:avLst/>
          </a:prstGeom>
          <a:gradFill>
            <a:gsLst>
              <a:gs pos="0">
                <a:srgbClr val="47A8E2"/>
              </a:gs>
              <a:gs pos="50000">
                <a:srgbClr val="00A1E3"/>
              </a:gs>
              <a:gs pos="100000">
                <a:srgbClr val="0092D1"/>
              </a:gs>
            </a:gsLst>
            <a:lin ang="5400000" scaled="0"/>
          </a:gradFill>
          <a:ln>
            <a:noFill/>
          </a:ln>
          <a:effectLst>
            <a:outerShdw blurRad="57150" dist="19050" dir="5400000" algn="ctr" rotWithShape="0">
              <a:srgbClr val="000000">
                <a:alpha val="62745"/>
              </a:srgbClr>
            </a:outerShdw>
          </a:effectLst>
        </p:spPr>
        <p:txBody>
          <a:bodyPr spcFirstLastPara="1" wrap="square" lIns="91425" tIns="45700" rIns="91425" bIns="45700" anchor="t" anchorCtr="0">
            <a:noAutofit/>
          </a:bodyPr>
          <a:lstStyle/>
          <a:p>
            <a:pPr marL="0" marR="0" lvl="0" indent="0" algn="l" rtl="0">
              <a:lnSpc>
                <a:spcPct val="95000"/>
              </a:lnSpc>
              <a:spcBef>
                <a:spcPts val="0"/>
              </a:spcBef>
              <a:spcAft>
                <a:spcPts val="0"/>
              </a:spcAft>
              <a:buNone/>
            </a:pPr>
            <a:r>
              <a:rPr lang="en-US" sz="2400" b="0" i="0" u="none" strike="noStrike" cap="none" dirty="0">
                <a:solidFill>
                  <a:schemeClr val="lt1"/>
                </a:solidFill>
                <a:latin typeface="Century Gothic"/>
                <a:ea typeface="Century Gothic"/>
                <a:cs typeface="Century Gothic"/>
                <a:sym typeface="Century Gothic"/>
              </a:rPr>
              <a:t>   N ≡N</a:t>
            </a:r>
            <a:endParaRPr sz="2400" b="0" i="0" u="none" strike="noStrike" cap="none" dirty="0">
              <a:solidFill>
                <a:schemeClr val="lt1"/>
              </a:solidFill>
              <a:latin typeface="Century Gothic"/>
              <a:ea typeface="Century Gothic"/>
              <a:cs typeface="Century Gothic"/>
              <a:sym typeface="Century Gothic"/>
            </a:endParaRPr>
          </a:p>
        </p:txBody>
      </p:sp>
      <p:sp>
        <p:nvSpPr>
          <p:cNvPr id="11" name="Google Shape;113;p13"/>
          <p:cNvSpPr txBox="1"/>
          <p:nvPr/>
        </p:nvSpPr>
        <p:spPr>
          <a:xfrm>
            <a:off x="9008003" y="4213484"/>
            <a:ext cx="634993" cy="441902"/>
          </a:xfrm>
          <a:prstGeom prst="rect">
            <a:avLst/>
          </a:prstGeom>
          <a:gradFill>
            <a:gsLst>
              <a:gs pos="0">
                <a:srgbClr val="47A8E2"/>
              </a:gs>
              <a:gs pos="50000">
                <a:srgbClr val="00A1E3"/>
              </a:gs>
              <a:gs pos="100000">
                <a:srgbClr val="0092D1"/>
              </a:gs>
            </a:gsLst>
            <a:lin ang="5400000" scaled="0"/>
          </a:gradFill>
          <a:ln>
            <a:noFill/>
          </a:ln>
          <a:effectLst>
            <a:outerShdw blurRad="57150" dist="19050" dir="5400000" algn="ctr" rotWithShape="0">
              <a:srgbClr val="000000">
                <a:alpha val="62745"/>
              </a:srgbClr>
            </a:outerShdw>
          </a:effectLst>
        </p:spPr>
        <p:txBody>
          <a:bodyPr spcFirstLastPara="1" wrap="square" lIns="91425" tIns="45700" rIns="91425" bIns="45700" anchor="t" anchorCtr="0">
            <a:noAutofit/>
          </a:bodyPr>
          <a:lstStyle/>
          <a:p>
            <a:pPr lvl="0">
              <a:lnSpc>
                <a:spcPct val="95000"/>
              </a:lnSpc>
            </a:pPr>
            <a:r>
              <a:rPr lang="en-US" dirty="0">
                <a:solidFill>
                  <a:schemeClr val="lt1"/>
                </a:solidFill>
                <a:ea typeface="Century Gothic"/>
                <a:cs typeface="Century Gothic"/>
                <a:sym typeface="Century Gothic"/>
              </a:rPr>
              <a:t>N</a:t>
            </a:r>
            <a:r>
              <a:rPr lang="en-US" baseline="-25000" dirty="0">
                <a:solidFill>
                  <a:schemeClr val="lt1"/>
                </a:solidFill>
                <a:ea typeface="Century Gothic"/>
                <a:cs typeface="Century Gothic"/>
                <a:sym typeface="Century Gothic"/>
              </a:rPr>
              <a:t>2</a:t>
            </a:r>
            <a:endParaRPr sz="2400" b="0" i="0" u="none" strike="noStrike" cap="none" dirty="0">
              <a:solidFill>
                <a:schemeClr val="lt1"/>
              </a:solidFill>
              <a:latin typeface="Century Gothic"/>
              <a:ea typeface="Century Gothic"/>
              <a:cs typeface="Century Gothic"/>
              <a:sym typeface="Century Gothic"/>
            </a:endParaRPr>
          </a:p>
        </p:txBody>
      </p:sp>
      <p:cxnSp>
        <p:nvCxnSpPr>
          <p:cNvPr id="12" name="Google Shape;110;p13"/>
          <p:cNvCxnSpPr/>
          <p:nvPr/>
        </p:nvCxnSpPr>
        <p:spPr>
          <a:xfrm>
            <a:off x="7606580" y="4435083"/>
            <a:ext cx="936104" cy="0"/>
          </a:xfrm>
          <a:prstGeom prst="straightConnector1">
            <a:avLst/>
          </a:prstGeom>
          <a:noFill/>
          <a:ln w="28575" cap="flat" cmpd="sng">
            <a:solidFill>
              <a:schemeClr val="dk1"/>
            </a:solidFill>
            <a:prstDash val="solid"/>
            <a:miter lim="800000"/>
            <a:headEnd type="none" w="sm" len="sm"/>
            <a:tailEnd type="triangle" w="med" len="med"/>
          </a:ln>
        </p:spPr>
      </p:cxnSp>
      <p:sp>
        <p:nvSpPr>
          <p:cNvPr id="13" name="Rectangle 12"/>
          <p:cNvSpPr/>
          <p:nvPr/>
        </p:nvSpPr>
        <p:spPr>
          <a:xfrm>
            <a:off x="11993078" y="6693423"/>
            <a:ext cx="195747" cy="158817"/>
          </a:xfrm>
          <a:prstGeom prst="rect">
            <a:avLst/>
          </a:prstGeom>
          <a:solidFill>
            <a:srgbClr val="7C24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advClick="0" advTm="100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par>
                          <p:cTn id="9" fill="hold">
                            <p:stCondLst>
                              <p:cond delay="2000"/>
                            </p:stCondLst>
                            <p:childTnLst>
                              <p:par>
                                <p:cTn id="10" presetID="12" presetClass="entr" presetSubtype="4" fill="hold" grpId="0" nodeType="afterEffect">
                                  <p:stCondLst>
                                    <p:cond delay="150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additive="base">
                                        <p:cTn id="12"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1" end="1"/>
                                            </p:txEl>
                                          </p:spTgt>
                                        </p:tgtEl>
                                      </p:cBhvr>
                                    </p:animEffect>
                                  </p:childTnLst>
                                </p:cTn>
                              </p:par>
                            </p:childTnLst>
                          </p:cTn>
                        </p:par>
                        <p:par>
                          <p:cTn id="14" fill="hold">
                            <p:stCondLst>
                              <p:cond delay="4000"/>
                            </p:stCondLst>
                            <p:childTnLst>
                              <p:par>
                                <p:cTn id="15" presetID="12" presetClass="entr" presetSubtype="4" fill="hold" grpId="0" nodeType="afterEffect">
                                  <p:stCondLst>
                                    <p:cond delay="150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18" dur="500"/>
                                        <p:tgtEl>
                                          <p:spTgt spid="3">
                                            <p:txEl>
                                              <p:pRg st="2" end="2"/>
                                            </p:txEl>
                                          </p:spTgt>
                                        </p:tgtEl>
                                      </p:cBhvr>
                                    </p:animEffect>
                                  </p:childTnLst>
                                </p:cTn>
                              </p:par>
                            </p:childTnLst>
                          </p:cTn>
                        </p:par>
                        <p:par>
                          <p:cTn id="19" fill="hold">
                            <p:stCondLst>
                              <p:cond delay="6000"/>
                            </p:stCondLst>
                            <p:childTnLst>
                              <p:par>
                                <p:cTn id="20" presetID="10" presetClass="entr" presetSubtype="0" fill="hold" grpId="0" nodeType="afterEffect">
                                  <p:stCondLst>
                                    <p:cond delay="150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par>
                          <p:cTn id="23" fill="hold">
                            <p:stCondLst>
                              <p:cond delay="8000"/>
                            </p:stCondLst>
                            <p:childTnLst>
                              <p:par>
                                <p:cTn id="24" presetID="10" presetClass="entr" presetSubtype="0" fill="hold" grpId="0" nodeType="afterEffect">
                                  <p:stCondLst>
                                    <p:cond delay="150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500"/>
                                        <p:tgtEl>
                                          <p:spTgt spid="7"/>
                                        </p:tgtEl>
                                      </p:cBhvr>
                                    </p:animEffect>
                                  </p:childTnLst>
                                </p:cTn>
                              </p:par>
                            </p:childTnLst>
                          </p:cTn>
                        </p:par>
                        <p:par>
                          <p:cTn id="27" fill="hold">
                            <p:stCondLst>
                              <p:cond delay="10000"/>
                            </p:stCondLst>
                            <p:childTnLst>
                              <p:par>
                                <p:cTn id="28" presetID="10" presetClass="entr" presetSubtype="0" fill="hold" grpId="0" nodeType="afterEffect">
                                  <p:stCondLst>
                                    <p:cond delay="150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par>
                          <p:cTn id="31" fill="hold">
                            <p:stCondLst>
                              <p:cond delay="12000"/>
                            </p:stCondLst>
                            <p:childTnLst>
                              <p:par>
                                <p:cTn id="32" presetID="17" presetClass="entr" presetSubtype="10" fill="hold" nodeType="afterEffect">
                                  <p:stCondLst>
                                    <p:cond delay="1500"/>
                                  </p:stCondLst>
                                  <p:childTnLst>
                                    <p:set>
                                      <p:cBhvr>
                                        <p:cTn id="33" dur="1" fill="hold">
                                          <p:stCondLst>
                                            <p:cond delay="0"/>
                                          </p:stCondLst>
                                        </p:cTn>
                                        <p:tgtEl>
                                          <p:spTgt spid="9"/>
                                        </p:tgtEl>
                                        <p:attrNameLst>
                                          <p:attrName>style.visibility</p:attrName>
                                        </p:attrNameLst>
                                      </p:cBhvr>
                                      <p:to>
                                        <p:strVal val="visible"/>
                                      </p:to>
                                    </p:set>
                                    <p:anim calcmode="lin" valueType="num">
                                      <p:cBhvr>
                                        <p:cTn id="34" dur="500" fill="hold"/>
                                        <p:tgtEl>
                                          <p:spTgt spid="9"/>
                                        </p:tgtEl>
                                        <p:attrNameLst>
                                          <p:attrName>ppt_w</p:attrName>
                                        </p:attrNameLst>
                                      </p:cBhvr>
                                      <p:tavLst>
                                        <p:tav tm="0">
                                          <p:val>
                                            <p:fltVal val="0"/>
                                          </p:val>
                                        </p:tav>
                                        <p:tav tm="100000">
                                          <p:val>
                                            <p:strVal val="#ppt_w"/>
                                          </p:val>
                                        </p:tav>
                                      </p:tavLst>
                                    </p:anim>
                                    <p:anim calcmode="lin" valueType="num">
                                      <p:cBhvr>
                                        <p:cTn id="35" dur="500" fill="hold"/>
                                        <p:tgtEl>
                                          <p:spTgt spid="9"/>
                                        </p:tgtEl>
                                        <p:attrNameLst>
                                          <p:attrName>ppt_h</p:attrName>
                                        </p:attrNameLst>
                                      </p:cBhvr>
                                      <p:tavLst>
                                        <p:tav tm="0">
                                          <p:val>
                                            <p:strVal val="#ppt_h"/>
                                          </p:val>
                                        </p:tav>
                                        <p:tav tm="100000">
                                          <p:val>
                                            <p:strVal val="#ppt_h"/>
                                          </p:val>
                                        </p:tav>
                                      </p:tavLst>
                                    </p:anim>
                                  </p:childTnLst>
                                </p:cTn>
                              </p:par>
                            </p:childTnLst>
                          </p:cTn>
                        </p:par>
                        <p:par>
                          <p:cTn id="36" fill="hold">
                            <p:stCondLst>
                              <p:cond delay="14000"/>
                            </p:stCondLst>
                            <p:childTnLst>
                              <p:par>
                                <p:cTn id="37" presetID="10" presetClass="entr" presetSubtype="0" fill="hold" grpId="0" nodeType="afterEffect">
                                  <p:stCondLst>
                                    <p:cond delay="1500"/>
                                  </p:stCondLst>
                                  <p:childTnLst>
                                    <p:set>
                                      <p:cBhvr>
                                        <p:cTn id="38" dur="1" fill="hold">
                                          <p:stCondLst>
                                            <p:cond delay="0"/>
                                          </p:stCondLst>
                                        </p:cTn>
                                        <p:tgtEl>
                                          <p:spTgt spid="10"/>
                                        </p:tgtEl>
                                        <p:attrNameLst>
                                          <p:attrName>style.visibility</p:attrName>
                                        </p:attrNameLst>
                                      </p:cBhvr>
                                      <p:to>
                                        <p:strVal val="visible"/>
                                      </p:to>
                                    </p:set>
                                    <p:animEffect transition="in" filter="fade">
                                      <p:cBhvr>
                                        <p:cTn id="39" dur="500"/>
                                        <p:tgtEl>
                                          <p:spTgt spid="10"/>
                                        </p:tgtEl>
                                      </p:cBhvr>
                                    </p:animEffect>
                                  </p:childTnLst>
                                </p:cTn>
                              </p:par>
                            </p:childTnLst>
                          </p:cTn>
                        </p:par>
                        <p:par>
                          <p:cTn id="40" fill="hold">
                            <p:stCondLst>
                              <p:cond delay="16000"/>
                            </p:stCondLst>
                            <p:childTnLst>
                              <p:par>
                                <p:cTn id="41" presetID="17" presetClass="entr" presetSubtype="10" fill="hold" nodeType="afterEffect">
                                  <p:stCondLst>
                                    <p:cond delay="1500"/>
                                  </p:stCondLst>
                                  <p:childTnLst>
                                    <p:set>
                                      <p:cBhvr>
                                        <p:cTn id="42" dur="1" fill="hold">
                                          <p:stCondLst>
                                            <p:cond delay="0"/>
                                          </p:stCondLst>
                                        </p:cTn>
                                        <p:tgtEl>
                                          <p:spTgt spid="12"/>
                                        </p:tgtEl>
                                        <p:attrNameLst>
                                          <p:attrName>style.visibility</p:attrName>
                                        </p:attrNameLst>
                                      </p:cBhvr>
                                      <p:to>
                                        <p:strVal val="visible"/>
                                      </p:to>
                                    </p:set>
                                    <p:anim calcmode="lin" valueType="num">
                                      <p:cBhvr>
                                        <p:cTn id="43" dur="500" fill="hold"/>
                                        <p:tgtEl>
                                          <p:spTgt spid="12"/>
                                        </p:tgtEl>
                                        <p:attrNameLst>
                                          <p:attrName>ppt_w</p:attrName>
                                        </p:attrNameLst>
                                      </p:cBhvr>
                                      <p:tavLst>
                                        <p:tav tm="0">
                                          <p:val>
                                            <p:fltVal val="0"/>
                                          </p:val>
                                        </p:tav>
                                        <p:tav tm="100000">
                                          <p:val>
                                            <p:strVal val="#ppt_w"/>
                                          </p:val>
                                        </p:tav>
                                      </p:tavLst>
                                    </p:anim>
                                    <p:anim calcmode="lin" valueType="num">
                                      <p:cBhvr>
                                        <p:cTn id="44" dur="500" fill="hold"/>
                                        <p:tgtEl>
                                          <p:spTgt spid="12"/>
                                        </p:tgtEl>
                                        <p:attrNameLst>
                                          <p:attrName>ppt_h</p:attrName>
                                        </p:attrNameLst>
                                      </p:cBhvr>
                                      <p:tavLst>
                                        <p:tav tm="0">
                                          <p:val>
                                            <p:strVal val="#ppt_h"/>
                                          </p:val>
                                        </p:tav>
                                        <p:tav tm="100000">
                                          <p:val>
                                            <p:strVal val="#ppt_h"/>
                                          </p:val>
                                        </p:tav>
                                      </p:tavLst>
                                    </p:anim>
                                  </p:childTnLst>
                                </p:cTn>
                              </p:par>
                            </p:childTnLst>
                          </p:cTn>
                        </p:par>
                        <p:par>
                          <p:cTn id="45" fill="hold">
                            <p:stCondLst>
                              <p:cond delay="18000"/>
                            </p:stCondLst>
                            <p:childTnLst>
                              <p:par>
                                <p:cTn id="46" presetID="10" presetClass="entr" presetSubtype="0" fill="hold" grpId="0" nodeType="afterEffect">
                                  <p:stCondLst>
                                    <p:cond delay="1500"/>
                                  </p:stCondLst>
                                  <p:childTnLst>
                                    <p:set>
                                      <p:cBhvr>
                                        <p:cTn id="47" dur="1" fill="hold">
                                          <p:stCondLst>
                                            <p:cond delay="0"/>
                                          </p:stCondLst>
                                        </p:cTn>
                                        <p:tgtEl>
                                          <p:spTgt spid="11"/>
                                        </p:tgtEl>
                                        <p:attrNameLst>
                                          <p:attrName>style.visibility</p:attrName>
                                        </p:attrNameLst>
                                      </p:cBhvr>
                                      <p:to>
                                        <p:strVal val="visible"/>
                                      </p:to>
                                    </p:set>
                                    <p:animEffect transition="in" filter="fade">
                                      <p:cBhvr>
                                        <p:cTn id="48" dur="500"/>
                                        <p:tgtEl>
                                          <p:spTgt spid="11"/>
                                        </p:tgtEl>
                                      </p:cBhvr>
                                    </p:animEffect>
                                  </p:childTnLst>
                                </p:cTn>
                              </p:par>
                            </p:childTnLst>
                          </p:cTn>
                        </p:par>
                        <p:par>
                          <p:cTn id="49" fill="hold">
                            <p:stCondLst>
                              <p:cond delay="20000"/>
                            </p:stCondLst>
                            <p:childTnLst>
                              <p:par>
                                <p:cTn id="50" presetID="10" presetClass="entr" presetSubtype="0" fill="hold" nodeType="afterEffect">
                                  <p:stCondLst>
                                    <p:cond delay="1500"/>
                                  </p:stCondLst>
                                  <p:childTnLst>
                                    <p:set>
                                      <p:cBhvr>
                                        <p:cTn id="51" dur="1" fill="hold">
                                          <p:stCondLst>
                                            <p:cond delay="0"/>
                                          </p:stCondLst>
                                        </p:cTn>
                                        <p:tgtEl>
                                          <p:spTgt spid="4"/>
                                        </p:tgtEl>
                                        <p:attrNameLst>
                                          <p:attrName>style.visibility</p:attrName>
                                        </p:attrNameLst>
                                      </p:cBhvr>
                                      <p:to>
                                        <p:strVal val="visible"/>
                                      </p:to>
                                    </p:set>
                                    <p:animEffect transition="in" filter="fade">
                                      <p:cBhvr>
                                        <p:cTn id="52" dur="500"/>
                                        <p:tgtEl>
                                          <p:spTgt spid="4"/>
                                        </p:tgtEl>
                                      </p:cBhvr>
                                    </p:animEffect>
                                  </p:childTnLst>
                                </p:cTn>
                              </p:par>
                            </p:childTnLst>
                          </p:cTn>
                        </p:par>
                        <p:par>
                          <p:cTn id="53" fill="hold">
                            <p:stCondLst>
                              <p:cond delay="22000"/>
                            </p:stCondLst>
                            <p:childTnLst>
                              <p:par>
                                <p:cTn id="54" presetID="1" presetClass="entr" presetSubtype="0" fill="hold" grpId="0" nodeType="afterEffect">
                                  <p:stCondLst>
                                    <p:cond delay="1500"/>
                                  </p:stCondLst>
                                  <p:childTnLst>
                                    <p:set>
                                      <p:cBhvr>
                                        <p:cTn id="55"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animBg="1"/>
      <p:bldP spid="7" grpId="0"/>
      <p:bldP spid="8" grpId="0" animBg="1"/>
      <p:bldP spid="10" grpId="0" animBg="1"/>
      <p:bldP spid="11" grpId="0" animBg="1"/>
      <p:bldP spid="1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b="1" dirty="0"/>
              <a:t>Homologous Series</a:t>
            </a:r>
            <a:endParaRPr lang="en-US" dirty="0"/>
          </a:p>
        </p:txBody>
      </p:sp>
      <p:sp>
        <p:nvSpPr>
          <p:cNvPr id="3" name="Content Placeholder 2"/>
          <p:cNvSpPr>
            <a:spLocks noGrp="1"/>
          </p:cNvSpPr>
          <p:nvPr>
            <p:ph idx="1"/>
          </p:nvPr>
        </p:nvSpPr>
        <p:spPr/>
        <p:txBody>
          <a:bodyPr/>
          <a:lstStyle/>
          <a:p>
            <a:pPr fontAlgn="base"/>
            <a:r>
              <a:rPr lang="en-US" dirty="0"/>
              <a:t>A series of carbon compounds in which same functional group substitutes the hydrogen atom is called a homologous series.</a:t>
            </a:r>
            <a:endParaRPr lang="en-US" dirty="0"/>
          </a:p>
          <a:p>
            <a:pPr fontAlgn="base"/>
            <a:r>
              <a:rPr lang="en-US" dirty="0"/>
              <a:t>These compounds have similar chemical properties</a:t>
            </a:r>
            <a:endParaRPr lang="en-US" dirty="0"/>
          </a:p>
          <a:p>
            <a:pPr fontAlgn="base"/>
            <a:r>
              <a:rPr lang="en-US" dirty="0"/>
              <a:t>Due to the addition of same kind of functional group throughout the chain.</a:t>
            </a:r>
            <a:endParaRPr lang="en-US" dirty="0"/>
          </a:p>
          <a:p>
            <a:pPr fontAlgn="base"/>
            <a:r>
              <a:rPr lang="en-US" dirty="0"/>
              <a:t>For example, the series of alkanes i.e. Methane, ethane, propane, butane and so on.</a:t>
            </a:r>
            <a:endParaRPr lang="en-US" dirty="0"/>
          </a:p>
        </p:txBody>
      </p:sp>
      <p:sp>
        <p:nvSpPr>
          <p:cNvPr id="4" name="Rectangle 3"/>
          <p:cNvSpPr/>
          <p:nvPr/>
        </p:nvSpPr>
        <p:spPr>
          <a:xfrm>
            <a:off x="11993078" y="6693423"/>
            <a:ext cx="195747" cy="158817"/>
          </a:xfrm>
          <a:prstGeom prst="rect">
            <a:avLst/>
          </a:prstGeom>
          <a:solidFill>
            <a:srgbClr val="7C24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advClick="0" advTm="100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par>
                          <p:cTn id="9" fill="hold">
                            <p:stCondLst>
                              <p:cond delay="2000"/>
                            </p:stCondLst>
                            <p:childTnLst>
                              <p:par>
                                <p:cTn id="10" presetID="12" presetClass="entr" presetSubtype="4" fill="hold" grpId="0" nodeType="afterEffect">
                                  <p:stCondLst>
                                    <p:cond delay="150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additive="base">
                                        <p:cTn id="12"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1" end="1"/>
                                            </p:txEl>
                                          </p:spTgt>
                                        </p:tgtEl>
                                      </p:cBhvr>
                                    </p:animEffect>
                                  </p:childTnLst>
                                </p:cTn>
                              </p:par>
                            </p:childTnLst>
                          </p:cTn>
                        </p:par>
                        <p:par>
                          <p:cTn id="14" fill="hold">
                            <p:stCondLst>
                              <p:cond delay="4000"/>
                            </p:stCondLst>
                            <p:childTnLst>
                              <p:par>
                                <p:cTn id="15" presetID="12" presetClass="entr" presetSubtype="4" fill="hold" grpId="0" nodeType="afterEffect">
                                  <p:stCondLst>
                                    <p:cond delay="150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18" dur="500"/>
                                        <p:tgtEl>
                                          <p:spTgt spid="3">
                                            <p:txEl>
                                              <p:pRg st="2" end="2"/>
                                            </p:txEl>
                                          </p:spTgt>
                                        </p:tgtEl>
                                      </p:cBhvr>
                                    </p:animEffect>
                                  </p:childTnLst>
                                </p:cTn>
                              </p:par>
                            </p:childTnLst>
                          </p:cTn>
                        </p:par>
                        <p:par>
                          <p:cTn id="19" fill="hold">
                            <p:stCondLst>
                              <p:cond delay="6000"/>
                            </p:stCondLst>
                            <p:childTnLst>
                              <p:par>
                                <p:cTn id="20" presetID="12" presetClass="entr" presetSubtype="4" fill="hold" grpId="0" nodeType="afterEffect">
                                  <p:stCondLst>
                                    <p:cond delay="1500"/>
                                  </p:stCondLst>
                                  <p:childTnLst>
                                    <p:set>
                                      <p:cBhvr>
                                        <p:cTn id="21" dur="1" fill="hold">
                                          <p:stCondLst>
                                            <p:cond delay="0"/>
                                          </p:stCondLst>
                                        </p:cTn>
                                        <p:tgtEl>
                                          <p:spTgt spid="3">
                                            <p:txEl>
                                              <p:pRg st="3" end="3"/>
                                            </p:txEl>
                                          </p:spTgt>
                                        </p:tgtEl>
                                        <p:attrNameLst>
                                          <p:attrName>style.visibility</p:attrName>
                                        </p:attrNameLst>
                                      </p:cBhvr>
                                      <p:to>
                                        <p:strVal val="visible"/>
                                      </p:to>
                                    </p:set>
                                    <p:anim calcmode="lin" valueType="num">
                                      <p:cBhvr additive="base">
                                        <p:cTn id="22"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3" dur="500"/>
                                        <p:tgtEl>
                                          <p:spTgt spid="3">
                                            <p:txEl>
                                              <p:pRg st="3" end="3"/>
                                            </p:txEl>
                                          </p:spTgt>
                                        </p:tgtEl>
                                      </p:cBhvr>
                                    </p:animEffect>
                                  </p:childTnLst>
                                </p:cTn>
                              </p:par>
                            </p:childTnLst>
                          </p:cTn>
                        </p:par>
                        <p:par>
                          <p:cTn id="24" fill="hold">
                            <p:stCondLst>
                              <p:cond delay="8000"/>
                            </p:stCondLst>
                            <p:childTnLst>
                              <p:par>
                                <p:cTn id="25" presetID="1" presetClass="entr" presetSubtype="0" fill="hold" grpId="0" nodeType="afterEffect">
                                  <p:stCondLst>
                                    <p:cond delay="150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Lst>
  </p:timing>
</p:sld>
</file>

<file path=ppt/theme/theme1.xml><?xml version="1.0" encoding="utf-8"?>
<a:theme xmlns:a="http://schemas.openxmlformats.org/drawingml/2006/main" name="Welcome back to school presentation">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Century Gothic">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5000"/>
          </a:lnSpc>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Welcome back to school presentation</Template>
  <TotalTime>0</TotalTime>
  <Words>3043</Words>
  <Application>WPS Presentation</Application>
  <PresentationFormat>Custom</PresentationFormat>
  <Paragraphs>96</Paragraphs>
  <Slides>14</Slides>
  <Notes>12</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14</vt:i4>
      </vt:variant>
    </vt:vector>
  </HeadingPairs>
  <TitlesOfParts>
    <vt:vector size="26" baseType="lpstr">
      <vt:lpstr>Arial</vt:lpstr>
      <vt:lpstr>SimSun</vt:lpstr>
      <vt:lpstr>Wingdings</vt:lpstr>
      <vt:lpstr>Century Gothic</vt:lpstr>
      <vt:lpstr>Century Gothic</vt:lpstr>
      <vt:lpstr>Segoe Print</vt:lpstr>
      <vt:lpstr>Arial Black</vt:lpstr>
      <vt:lpstr>Segoe Marker</vt:lpstr>
      <vt:lpstr>Mongolian Baiti</vt:lpstr>
      <vt:lpstr>Microsoft YaHei</vt:lpstr>
      <vt:lpstr>Arial Unicode MS</vt:lpstr>
      <vt:lpstr>Welcome back to school presentation</vt:lpstr>
      <vt:lpstr>Chapter – 4 </vt:lpstr>
      <vt:lpstr>PowerPoint 演示文稿</vt:lpstr>
      <vt:lpstr>What Is Carbon ?                  </vt:lpstr>
      <vt:lpstr>Occurrence Of Carbon</vt:lpstr>
      <vt:lpstr>Bonding In Carbon Covalent Bond </vt:lpstr>
      <vt:lpstr>Formation Of Covalent Bond</vt:lpstr>
      <vt:lpstr>Formation Of Double Covalent Bond In Oxygen</vt:lpstr>
      <vt:lpstr>Formation Of Triple Covalent Bond In Nitrogen</vt:lpstr>
      <vt:lpstr>Homologous Series</vt:lpstr>
      <vt:lpstr>Structure of Saturated Hydrocarbon</vt:lpstr>
      <vt:lpstr>Straight Chains</vt:lpstr>
      <vt:lpstr>Branched Chains</vt:lpstr>
      <vt:lpstr>The Ring Or Cyclic</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NAME</dc:title>
  <dc:creator>Sanskruti Nair</dc:creator>
  <cp:lastModifiedBy>google1563204022</cp:lastModifiedBy>
  <cp:revision>30</cp:revision>
  <dcterms:created xsi:type="dcterms:W3CDTF">2019-07-24T09:54:00Z</dcterms:created>
  <dcterms:modified xsi:type="dcterms:W3CDTF">2019-09-23T12:41:37Z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74068096</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y fmtid="{D5CDD505-2E9C-101B-9397-08002B2CF9AE}" pid="12" name="KSOProductBuildVer">
    <vt:lpwstr>1033-11.2.0.8942</vt:lpwstr>
  </property>
</Properties>
</file>